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6" r:id="rId1"/>
  </p:sldMasterIdLst>
  <p:notesMasterIdLst>
    <p:notesMasterId r:id="rId13"/>
  </p:notesMasterIdLst>
  <p:sldIdLst>
    <p:sldId id="276" r:id="rId2"/>
    <p:sldId id="453" r:id="rId3"/>
    <p:sldId id="365" r:id="rId4"/>
    <p:sldId id="366" r:id="rId5"/>
    <p:sldId id="454" r:id="rId6"/>
    <p:sldId id="455" r:id="rId7"/>
    <p:sldId id="327" r:id="rId8"/>
    <p:sldId id="337" r:id="rId9"/>
    <p:sldId id="367" r:id="rId10"/>
    <p:sldId id="457" r:id="rId11"/>
    <p:sldId id="362" r:id="rId12"/>
  </p:sldIdLst>
  <p:sldSz cx="10385425" cy="7254875"/>
  <p:notesSz cx="9296400" cy="7010400"/>
  <p:defaultTextStyle>
    <a:defPPr>
      <a:defRPr lang="es-EC"/>
    </a:defPPr>
    <a:lvl1pPr algn="l" defTabSz="1004651" rtl="0" fontAlgn="base">
      <a:spcBef>
        <a:spcPct val="0"/>
      </a:spcBef>
      <a:spcAft>
        <a:spcPct val="0"/>
      </a:spcAft>
      <a:defRPr sz="2100" kern="1200">
        <a:solidFill>
          <a:schemeClr val="tx1"/>
        </a:solidFill>
        <a:latin typeface="Arial" charset="0"/>
        <a:ea typeface="+mn-ea"/>
        <a:cs typeface="Arial" charset="0"/>
      </a:defRPr>
    </a:lvl1pPr>
    <a:lvl2pPr marL="501530" indent="-60310" algn="l" defTabSz="1004651" rtl="0" fontAlgn="base">
      <a:spcBef>
        <a:spcPct val="0"/>
      </a:spcBef>
      <a:spcAft>
        <a:spcPct val="0"/>
      </a:spcAft>
      <a:defRPr sz="2100" kern="1200">
        <a:solidFill>
          <a:schemeClr val="tx1"/>
        </a:solidFill>
        <a:latin typeface="Arial" charset="0"/>
        <a:ea typeface="+mn-ea"/>
        <a:cs typeface="Arial" charset="0"/>
      </a:defRPr>
    </a:lvl2pPr>
    <a:lvl3pPr marL="1004651" indent="-122209" algn="l" defTabSz="1004651" rtl="0" fontAlgn="base">
      <a:spcBef>
        <a:spcPct val="0"/>
      </a:spcBef>
      <a:spcAft>
        <a:spcPct val="0"/>
      </a:spcAft>
      <a:defRPr sz="2100" kern="1200">
        <a:solidFill>
          <a:schemeClr val="tx1"/>
        </a:solidFill>
        <a:latin typeface="Arial" charset="0"/>
        <a:ea typeface="+mn-ea"/>
        <a:cs typeface="Arial" charset="0"/>
      </a:defRPr>
    </a:lvl3pPr>
    <a:lvl4pPr marL="1509357" indent="-184107" algn="l" defTabSz="1004651" rtl="0" fontAlgn="base">
      <a:spcBef>
        <a:spcPct val="0"/>
      </a:spcBef>
      <a:spcAft>
        <a:spcPct val="0"/>
      </a:spcAft>
      <a:defRPr sz="2100" kern="1200">
        <a:solidFill>
          <a:schemeClr val="tx1"/>
        </a:solidFill>
        <a:latin typeface="Arial" charset="0"/>
        <a:ea typeface="+mn-ea"/>
        <a:cs typeface="Arial" charset="0"/>
      </a:defRPr>
    </a:lvl4pPr>
    <a:lvl5pPr marL="2012474" indent="-246005" algn="l" defTabSz="1004651" rtl="0" fontAlgn="base">
      <a:spcBef>
        <a:spcPct val="0"/>
      </a:spcBef>
      <a:spcAft>
        <a:spcPct val="0"/>
      </a:spcAft>
      <a:defRPr sz="2100" kern="1200">
        <a:solidFill>
          <a:schemeClr val="tx1"/>
        </a:solidFill>
        <a:latin typeface="Arial" charset="0"/>
        <a:ea typeface="+mn-ea"/>
        <a:cs typeface="Arial" charset="0"/>
      </a:defRPr>
    </a:lvl5pPr>
    <a:lvl6pPr marL="2285460" algn="l" defTabSz="914184" rtl="0" eaLnBrk="1" latinLnBrk="0" hangingPunct="1">
      <a:defRPr sz="2100" kern="1200">
        <a:solidFill>
          <a:schemeClr val="tx1"/>
        </a:solidFill>
        <a:latin typeface="Arial" charset="0"/>
        <a:ea typeface="+mn-ea"/>
        <a:cs typeface="Arial" charset="0"/>
      </a:defRPr>
    </a:lvl6pPr>
    <a:lvl7pPr marL="2742552" algn="l" defTabSz="914184" rtl="0" eaLnBrk="1" latinLnBrk="0" hangingPunct="1">
      <a:defRPr sz="2100" kern="1200">
        <a:solidFill>
          <a:schemeClr val="tx1"/>
        </a:solidFill>
        <a:latin typeface="Arial" charset="0"/>
        <a:ea typeface="+mn-ea"/>
        <a:cs typeface="Arial" charset="0"/>
      </a:defRPr>
    </a:lvl7pPr>
    <a:lvl8pPr marL="3199644" algn="l" defTabSz="914184" rtl="0" eaLnBrk="1" latinLnBrk="0" hangingPunct="1">
      <a:defRPr sz="2100" kern="1200">
        <a:solidFill>
          <a:schemeClr val="tx1"/>
        </a:solidFill>
        <a:latin typeface="Arial" charset="0"/>
        <a:ea typeface="+mn-ea"/>
        <a:cs typeface="Arial" charset="0"/>
      </a:defRPr>
    </a:lvl8pPr>
    <a:lvl9pPr marL="3656735" algn="l" defTabSz="914184" rtl="0" eaLnBrk="1" latinLnBrk="0" hangingPunct="1">
      <a:defRPr sz="2100"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285">
          <p15:clr>
            <a:srgbClr val="A4A3A4"/>
          </p15:clr>
        </p15:guide>
        <p15:guide id="2" pos="32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89964" autoAdjust="0"/>
  </p:normalViewPr>
  <p:slideViewPr>
    <p:cSldViewPr>
      <p:cViewPr varScale="1">
        <p:scale>
          <a:sx n="93" d="100"/>
          <a:sy n="93" d="100"/>
        </p:scale>
        <p:origin x="-150" y="-90"/>
      </p:cViewPr>
      <p:guideLst>
        <p:guide orient="horz" pos="2285"/>
        <p:guide pos="327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D3713D-F3BA-471E-A4A6-6432FD5348E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C"/>
        </a:p>
      </dgm:t>
    </dgm:pt>
    <dgm:pt modelId="{AB7C925F-23E3-4657-A691-536E709A1785}">
      <dgm:prSet phldrT="[Texto]"/>
      <dgm:spPr/>
      <dgm:t>
        <a:bodyPr/>
        <a:lstStyle/>
        <a:p>
          <a:r>
            <a:rPr lang="es-EC" dirty="0" smtClean="0"/>
            <a:t>INFORME</a:t>
          </a:r>
          <a:r>
            <a:rPr lang="es-EC" baseline="0" dirty="0" smtClean="0"/>
            <a:t> ANUAL</a:t>
          </a:r>
          <a:endParaRPr lang="es-EC" dirty="0"/>
        </a:p>
      </dgm:t>
    </dgm:pt>
    <dgm:pt modelId="{927E5042-8366-4637-98E6-BF3C0847AB11}" type="parTrans" cxnId="{3ED9F313-E956-47CD-B21A-5CC6A47422FF}">
      <dgm:prSet/>
      <dgm:spPr/>
      <dgm:t>
        <a:bodyPr/>
        <a:lstStyle/>
        <a:p>
          <a:endParaRPr lang="es-EC"/>
        </a:p>
      </dgm:t>
    </dgm:pt>
    <dgm:pt modelId="{A01BD6E7-97F2-4236-B96C-9F0369F04D11}" type="sibTrans" cxnId="{3ED9F313-E956-47CD-B21A-5CC6A47422FF}">
      <dgm:prSet/>
      <dgm:spPr/>
      <dgm:t>
        <a:bodyPr/>
        <a:lstStyle/>
        <a:p>
          <a:endParaRPr lang="es-EC"/>
        </a:p>
      </dgm:t>
    </dgm:pt>
    <dgm:pt modelId="{6B2A9A72-EF25-4501-BA28-009E42430822}">
      <dgm:prSet phldrT="[Texto]"/>
      <dgm:spPr/>
      <dgm:t>
        <a:bodyPr/>
        <a:lstStyle/>
        <a:p>
          <a:r>
            <a:rPr lang="es-EC" dirty="0" smtClean="0"/>
            <a:t>La Rendición de Cuentas comprenderá el periodo de gestión del año fiscal, es decir, 1 de enero al 31 de diciembre.</a:t>
          </a:r>
          <a:endParaRPr lang="es-EC" dirty="0"/>
        </a:p>
      </dgm:t>
    </dgm:pt>
    <dgm:pt modelId="{C0352BCB-57AF-4CDE-8847-FB7CB9C9ED8D}" type="parTrans" cxnId="{E128E801-3D6E-4E56-BE46-BB143B0C1599}">
      <dgm:prSet/>
      <dgm:spPr/>
      <dgm:t>
        <a:bodyPr/>
        <a:lstStyle/>
        <a:p>
          <a:endParaRPr lang="es-EC"/>
        </a:p>
      </dgm:t>
    </dgm:pt>
    <dgm:pt modelId="{C37D9107-E838-4CA1-8762-0CB38B183825}" type="sibTrans" cxnId="{E128E801-3D6E-4E56-BE46-BB143B0C1599}">
      <dgm:prSet/>
      <dgm:spPr/>
      <dgm:t>
        <a:bodyPr/>
        <a:lstStyle/>
        <a:p>
          <a:endParaRPr lang="es-EC"/>
        </a:p>
      </dgm:t>
    </dgm:pt>
    <dgm:pt modelId="{E606E6E0-C267-4C50-ADBF-A8E4D1F5A30E}" type="pres">
      <dgm:prSet presAssocID="{78D3713D-F3BA-471E-A4A6-6432FD5348E7}" presName="Name0" presStyleCnt="0">
        <dgm:presLayoutVars>
          <dgm:dir/>
          <dgm:animLvl val="lvl"/>
          <dgm:resizeHandles val="exact"/>
        </dgm:presLayoutVars>
      </dgm:prSet>
      <dgm:spPr/>
      <dgm:t>
        <a:bodyPr/>
        <a:lstStyle/>
        <a:p>
          <a:endParaRPr lang="es-EC"/>
        </a:p>
      </dgm:t>
    </dgm:pt>
    <dgm:pt modelId="{EF54BD66-E5E1-4CD9-BC9F-CF62A0A57D85}" type="pres">
      <dgm:prSet presAssocID="{AB7C925F-23E3-4657-A691-536E709A1785}" presName="composite" presStyleCnt="0"/>
      <dgm:spPr/>
    </dgm:pt>
    <dgm:pt modelId="{9B01451C-8221-4F49-99A9-83DB059CBE75}" type="pres">
      <dgm:prSet presAssocID="{AB7C925F-23E3-4657-A691-536E709A1785}" presName="parTx" presStyleLbl="alignNode1" presStyleIdx="0" presStyleCnt="1">
        <dgm:presLayoutVars>
          <dgm:chMax val="0"/>
          <dgm:chPref val="0"/>
          <dgm:bulletEnabled val="1"/>
        </dgm:presLayoutVars>
      </dgm:prSet>
      <dgm:spPr/>
      <dgm:t>
        <a:bodyPr/>
        <a:lstStyle/>
        <a:p>
          <a:endParaRPr lang="es-EC"/>
        </a:p>
      </dgm:t>
    </dgm:pt>
    <dgm:pt modelId="{FC07FDFD-10E4-4812-A02B-E8E6B1A19666}" type="pres">
      <dgm:prSet presAssocID="{AB7C925F-23E3-4657-A691-536E709A1785}" presName="desTx" presStyleLbl="alignAccFollowNode1" presStyleIdx="0" presStyleCnt="1">
        <dgm:presLayoutVars>
          <dgm:bulletEnabled val="1"/>
        </dgm:presLayoutVars>
      </dgm:prSet>
      <dgm:spPr/>
      <dgm:t>
        <a:bodyPr/>
        <a:lstStyle/>
        <a:p>
          <a:endParaRPr lang="es-EC"/>
        </a:p>
      </dgm:t>
    </dgm:pt>
  </dgm:ptLst>
  <dgm:cxnLst>
    <dgm:cxn modelId="{6DF10457-6641-42FA-BE8E-ECEEDCFD2B70}" type="presOf" srcId="{6B2A9A72-EF25-4501-BA28-009E42430822}" destId="{FC07FDFD-10E4-4812-A02B-E8E6B1A19666}" srcOrd="0" destOrd="0" presId="urn:microsoft.com/office/officeart/2005/8/layout/hList1"/>
    <dgm:cxn modelId="{BBCB3AF0-EFB1-4FAE-8071-566D8FB9E275}" type="presOf" srcId="{78D3713D-F3BA-471E-A4A6-6432FD5348E7}" destId="{E606E6E0-C267-4C50-ADBF-A8E4D1F5A30E}" srcOrd="0" destOrd="0" presId="urn:microsoft.com/office/officeart/2005/8/layout/hList1"/>
    <dgm:cxn modelId="{E128E801-3D6E-4E56-BE46-BB143B0C1599}" srcId="{AB7C925F-23E3-4657-A691-536E709A1785}" destId="{6B2A9A72-EF25-4501-BA28-009E42430822}" srcOrd="0" destOrd="0" parTransId="{C0352BCB-57AF-4CDE-8847-FB7CB9C9ED8D}" sibTransId="{C37D9107-E838-4CA1-8762-0CB38B183825}"/>
    <dgm:cxn modelId="{3ED9F313-E956-47CD-B21A-5CC6A47422FF}" srcId="{78D3713D-F3BA-471E-A4A6-6432FD5348E7}" destId="{AB7C925F-23E3-4657-A691-536E709A1785}" srcOrd="0" destOrd="0" parTransId="{927E5042-8366-4637-98E6-BF3C0847AB11}" sibTransId="{A01BD6E7-97F2-4236-B96C-9F0369F04D11}"/>
    <dgm:cxn modelId="{DB5C8A6C-661E-4529-873D-6B4A4A816787}" type="presOf" srcId="{AB7C925F-23E3-4657-A691-536E709A1785}" destId="{9B01451C-8221-4F49-99A9-83DB059CBE75}" srcOrd="0" destOrd="0" presId="urn:microsoft.com/office/officeart/2005/8/layout/hList1"/>
    <dgm:cxn modelId="{B22855CE-9ACA-4CE6-9CA2-F6792C8A4DEC}" type="presParOf" srcId="{E606E6E0-C267-4C50-ADBF-A8E4D1F5A30E}" destId="{EF54BD66-E5E1-4CD9-BC9F-CF62A0A57D85}" srcOrd="0" destOrd="0" presId="urn:microsoft.com/office/officeart/2005/8/layout/hList1"/>
    <dgm:cxn modelId="{C5FCD85F-E7D1-4004-8447-D2502376189D}" type="presParOf" srcId="{EF54BD66-E5E1-4CD9-BC9F-CF62A0A57D85}" destId="{9B01451C-8221-4F49-99A9-83DB059CBE75}" srcOrd="0" destOrd="0" presId="urn:microsoft.com/office/officeart/2005/8/layout/hList1"/>
    <dgm:cxn modelId="{45536183-62F1-4CDE-AC4F-94247C0F50D2}" type="presParOf" srcId="{EF54BD66-E5E1-4CD9-BC9F-CF62A0A57D85}" destId="{FC07FDFD-10E4-4812-A02B-E8E6B1A19666}"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C2559A-49DE-41E5-9074-597AF8296376}"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EC"/>
        </a:p>
      </dgm:t>
    </dgm:pt>
    <dgm:pt modelId="{4BD76952-7772-403B-86E6-2A38AABAD64C}">
      <dgm:prSet phldrT="[Texto]"/>
      <dgm:spPr/>
      <dgm:t>
        <a:bodyPr/>
        <a:lstStyle/>
        <a:p>
          <a:r>
            <a:rPr lang="es-EC" dirty="0" smtClean="0"/>
            <a:t>ENERO</a:t>
          </a:r>
          <a:endParaRPr lang="es-EC" dirty="0"/>
        </a:p>
      </dgm:t>
    </dgm:pt>
    <dgm:pt modelId="{81F0A46A-4B74-472A-BD32-D8BE0B92E808}" type="parTrans" cxnId="{94439A84-CEA4-4798-9016-93CB91FF305A}">
      <dgm:prSet/>
      <dgm:spPr/>
      <dgm:t>
        <a:bodyPr/>
        <a:lstStyle/>
        <a:p>
          <a:endParaRPr lang="es-EC"/>
        </a:p>
      </dgm:t>
    </dgm:pt>
    <dgm:pt modelId="{A91CDAA9-72AA-4CCB-B975-99AC42239A5D}" type="sibTrans" cxnId="{94439A84-CEA4-4798-9016-93CB91FF305A}">
      <dgm:prSet/>
      <dgm:spPr/>
      <dgm:t>
        <a:bodyPr/>
        <a:lstStyle/>
        <a:p>
          <a:endParaRPr lang="es-EC"/>
        </a:p>
      </dgm:t>
    </dgm:pt>
    <dgm:pt modelId="{E688D1CC-8833-4E2F-BC32-D926CD5679AB}">
      <dgm:prSet phldrT="[Texto]" custT="1"/>
      <dgm:spPr/>
      <dgm:t>
        <a:bodyPr/>
        <a:lstStyle/>
        <a:p>
          <a:r>
            <a:rPr lang="es-EC" sz="2000" dirty="0" smtClean="0"/>
            <a:t>ELABORACIÓN DEL INFORME DE RENDICIÓN DE CUENTAS</a:t>
          </a:r>
          <a:endParaRPr lang="es-EC" sz="2000" dirty="0"/>
        </a:p>
      </dgm:t>
    </dgm:pt>
    <dgm:pt modelId="{1FD9ACD6-84EC-464B-900D-B763D955E350}" type="parTrans" cxnId="{CC582D21-EFCC-44BB-9B1E-47537E3EE10A}">
      <dgm:prSet/>
      <dgm:spPr/>
      <dgm:t>
        <a:bodyPr/>
        <a:lstStyle/>
        <a:p>
          <a:endParaRPr lang="es-EC"/>
        </a:p>
      </dgm:t>
    </dgm:pt>
    <dgm:pt modelId="{B2E743A5-7DFD-4B6A-A6FB-06DAE449BA94}" type="sibTrans" cxnId="{CC582D21-EFCC-44BB-9B1E-47537E3EE10A}">
      <dgm:prSet/>
      <dgm:spPr/>
      <dgm:t>
        <a:bodyPr/>
        <a:lstStyle/>
        <a:p>
          <a:endParaRPr lang="es-EC"/>
        </a:p>
      </dgm:t>
    </dgm:pt>
    <dgm:pt modelId="{BD7B2471-87E2-4B11-BA38-F987B84BCD53}">
      <dgm:prSet phldrT="[Texto]"/>
      <dgm:spPr/>
      <dgm:t>
        <a:bodyPr/>
        <a:lstStyle/>
        <a:p>
          <a:r>
            <a:rPr lang="es-EC" dirty="0" smtClean="0"/>
            <a:t>FEBRERO</a:t>
          </a:r>
          <a:endParaRPr lang="es-EC" dirty="0"/>
        </a:p>
      </dgm:t>
    </dgm:pt>
    <dgm:pt modelId="{8EEE1124-D1B0-4D35-A7EE-34F0A3D196A0}" type="parTrans" cxnId="{51819A51-291E-4AB4-BBA3-04D0FA2DAEEB}">
      <dgm:prSet/>
      <dgm:spPr/>
      <dgm:t>
        <a:bodyPr/>
        <a:lstStyle/>
        <a:p>
          <a:endParaRPr lang="es-EC"/>
        </a:p>
      </dgm:t>
    </dgm:pt>
    <dgm:pt modelId="{35D55B2A-5AF5-4654-AA9C-C5CAFBE5BCB6}" type="sibTrans" cxnId="{51819A51-291E-4AB4-BBA3-04D0FA2DAEEB}">
      <dgm:prSet/>
      <dgm:spPr/>
      <dgm:t>
        <a:bodyPr/>
        <a:lstStyle/>
        <a:p>
          <a:endParaRPr lang="es-EC"/>
        </a:p>
      </dgm:t>
    </dgm:pt>
    <dgm:pt modelId="{8E4E4E78-5EB2-4A8F-A410-F76D930C056E}">
      <dgm:prSet phldrT="[Texto]" custT="1"/>
      <dgm:spPr/>
      <dgm:t>
        <a:bodyPr/>
        <a:lstStyle/>
        <a:p>
          <a:r>
            <a:rPr lang="es-EC" sz="1800" dirty="0" smtClean="0"/>
            <a:t>PRESENTACIÓN DEL INFORME DE RENDICIÓN DE CUENTAS A LA CIUDADANIA</a:t>
          </a:r>
          <a:endParaRPr lang="es-EC" sz="1800" dirty="0"/>
        </a:p>
      </dgm:t>
    </dgm:pt>
    <dgm:pt modelId="{9E6E956B-B276-45BB-AC2D-0ECA05CD36F0}" type="parTrans" cxnId="{4EE54767-9A7B-4A76-8BF7-AF527D2C4C78}">
      <dgm:prSet/>
      <dgm:spPr/>
      <dgm:t>
        <a:bodyPr/>
        <a:lstStyle/>
        <a:p>
          <a:endParaRPr lang="es-EC"/>
        </a:p>
      </dgm:t>
    </dgm:pt>
    <dgm:pt modelId="{8C7AA38B-4DE0-42D9-B430-0B83AE420DDE}" type="sibTrans" cxnId="{4EE54767-9A7B-4A76-8BF7-AF527D2C4C78}">
      <dgm:prSet/>
      <dgm:spPr/>
      <dgm:t>
        <a:bodyPr/>
        <a:lstStyle/>
        <a:p>
          <a:endParaRPr lang="es-EC"/>
        </a:p>
      </dgm:t>
    </dgm:pt>
    <dgm:pt modelId="{FFBE4C6F-70C7-4CB5-9114-BDB01863EF24}">
      <dgm:prSet phldrT="[Texto]"/>
      <dgm:spPr/>
      <dgm:t>
        <a:bodyPr/>
        <a:lstStyle/>
        <a:p>
          <a:r>
            <a:rPr lang="es-EC" dirty="0" smtClean="0"/>
            <a:t>MARZO</a:t>
          </a:r>
          <a:endParaRPr lang="es-EC" dirty="0"/>
        </a:p>
      </dgm:t>
    </dgm:pt>
    <dgm:pt modelId="{DE8F5D6D-FD33-4C0E-9EC9-54ED1D7B394A}" type="parTrans" cxnId="{45E83DE7-6555-4F4B-832A-0293E237E147}">
      <dgm:prSet/>
      <dgm:spPr/>
      <dgm:t>
        <a:bodyPr/>
        <a:lstStyle/>
        <a:p>
          <a:endParaRPr lang="es-EC"/>
        </a:p>
      </dgm:t>
    </dgm:pt>
    <dgm:pt modelId="{FCE604AF-C708-4995-8224-F6E5D69A2580}" type="sibTrans" cxnId="{45E83DE7-6555-4F4B-832A-0293E237E147}">
      <dgm:prSet/>
      <dgm:spPr/>
      <dgm:t>
        <a:bodyPr/>
        <a:lstStyle/>
        <a:p>
          <a:endParaRPr lang="es-EC"/>
        </a:p>
      </dgm:t>
    </dgm:pt>
    <dgm:pt modelId="{CB86C62D-AAE3-455A-A609-ACADD41BA9C1}">
      <dgm:prSet phldrT="[Texto]" custT="1"/>
      <dgm:spPr/>
      <dgm:t>
        <a:bodyPr/>
        <a:lstStyle/>
        <a:p>
          <a:r>
            <a:rPr lang="es-EC" sz="2000" dirty="0" smtClean="0"/>
            <a:t>ENTREGA DEL INFORME DE RENDICIÓN DE CUENTAS AL CPCCS</a:t>
          </a:r>
          <a:endParaRPr lang="es-EC" sz="2000" dirty="0"/>
        </a:p>
      </dgm:t>
    </dgm:pt>
    <dgm:pt modelId="{3398EBDE-60DE-4112-B824-6CD26F162C3D}" type="parTrans" cxnId="{29044115-9990-404C-95B4-15495224F53D}">
      <dgm:prSet/>
      <dgm:spPr/>
      <dgm:t>
        <a:bodyPr/>
        <a:lstStyle/>
        <a:p>
          <a:endParaRPr lang="es-EC"/>
        </a:p>
      </dgm:t>
    </dgm:pt>
    <dgm:pt modelId="{3135539F-D5D8-44A8-B4AE-99EA66CDE59D}" type="sibTrans" cxnId="{29044115-9990-404C-95B4-15495224F53D}">
      <dgm:prSet/>
      <dgm:spPr/>
      <dgm:t>
        <a:bodyPr/>
        <a:lstStyle/>
        <a:p>
          <a:endParaRPr lang="es-EC"/>
        </a:p>
      </dgm:t>
    </dgm:pt>
    <dgm:pt modelId="{AF1A522B-B963-4E07-874D-04CE20263206}" type="pres">
      <dgm:prSet presAssocID="{E1C2559A-49DE-41E5-9074-597AF8296376}" presName="Name0" presStyleCnt="0">
        <dgm:presLayoutVars>
          <dgm:chPref val="3"/>
          <dgm:dir/>
          <dgm:animLvl val="lvl"/>
          <dgm:resizeHandles/>
        </dgm:presLayoutVars>
      </dgm:prSet>
      <dgm:spPr/>
      <dgm:t>
        <a:bodyPr/>
        <a:lstStyle/>
        <a:p>
          <a:endParaRPr lang="es-EC"/>
        </a:p>
      </dgm:t>
    </dgm:pt>
    <dgm:pt modelId="{54774FB0-315A-4FC5-BC17-1D5D68C4146A}" type="pres">
      <dgm:prSet presAssocID="{4BD76952-7772-403B-86E6-2A38AABAD64C}" presName="horFlow" presStyleCnt="0"/>
      <dgm:spPr/>
    </dgm:pt>
    <dgm:pt modelId="{30A7BDE4-FC92-4EFA-934F-7CA2561FE0F1}" type="pres">
      <dgm:prSet presAssocID="{4BD76952-7772-403B-86E6-2A38AABAD64C}" presName="bigChev" presStyleLbl="node1" presStyleIdx="0" presStyleCnt="3"/>
      <dgm:spPr/>
      <dgm:t>
        <a:bodyPr/>
        <a:lstStyle/>
        <a:p>
          <a:endParaRPr lang="es-EC"/>
        </a:p>
      </dgm:t>
    </dgm:pt>
    <dgm:pt modelId="{CE0C6748-26B9-4D40-B511-EE06103A8E7A}" type="pres">
      <dgm:prSet presAssocID="{1FD9ACD6-84EC-464B-900D-B763D955E350}" presName="parTrans" presStyleCnt="0"/>
      <dgm:spPr/>
    </dgm:pt>
    <dgm:pt modelId="{5F2C64A8-3877-4D63-9A9D-52E333E94DE2}" type="pres">
      <dgm:prSet presAssocID="{E688D1CC-8833-4E2F-BC32-D926CD5679AB}" presName="node" presStyleLbl="alignAccFollowNode1" presStyleIdx="0" presStyleCnt="3" custScaleX="181128">
        <dgm:presLayoutVars>
          <dgm:bulletEnabled val="1"/>
        </dgm:presLayoutVars>
      </dgm:prSet>
      <dgm:spPr/>
      <dgm:t>
        <a:bodyPr/>
        <a:lstStyle/>
        <a:p>
          <a:endParaRPr lang="es-EC"/>
        </a:p>
      </dgm:t>
    </dgm:pt>
    <dgm:pt modelId="{7BB0284A-C003-4470-86EA-27A769301FB2}" type="pres">
      <dgm:prSet presAssocID="{4BD76952-7772-403B-86E6-2A38AABAD64C}" presName="vSp" presStyleCnt="0"/>
      <dgm:spPr/>
    </dgm:pt>
    <dgm:pt modelId="{7267ADB4-DD97-4EA7-8EA1-8F701BB677B0}" type="pres">
      <dgm:prSet presAssocID="{BD7B2471-87E2-4B11-BA38-F987B84BCD53}" presName="horFlow" presStyleCnt="0"/>
      <dgm:spPr/>
    </dgm:pt>
    <dgm:pt modelId="{89D58859-7CFD-4A38-9040-2CB71F2FCDE5}" type="pres">
      <dgm:prSet presAssocID="{BD7B2471-87E2-4B11-BA38-F987B84BCD53}" presName="bigChev" presStyleLbl="node1" presStyleIdx="1" presStyleCnt="3"/>
      <dgm:spPr/>
      <dgm:t>
        <a:bodyPr/>
        <a:lstStyle/>
        <a:p>
          <a:endParaRPr lang="es-EC"/>
        </a:p>
      </dgm:t>
    </dgm:pt>
    <dgm:pt modelId="{1145CD74-291E-4AAF-B13B-4ECDD8542B6E}" type="pres">
      <dgm:prSet presAssocID="{9E6E956B-B276-45BB-AC2D-0ECA05CD36F0}" presName="parTrans" presStyleCnt="0"/>
      <dgm:spPr/>
    </dgm:pt>
    <dgm:pt modelId="{5FA45281-24DA-4387-8598-D1AB9A984FFF}" type="pres">
      <dgm:prSet presAssocID="{8E4E4E78-5EB2-4A8F-A410-F76D930C056E}" presName="node" presStyleLbl="alignAccFollowNode1" presStyleIdx="1" presStyleCnt="3" custScaleX="178891" custScaleY="86533">
        <dgm:presLayoutVars>
          <dgm:bulletEnabled val="1"/>
        </dgm:presLayoutVars>
      </dgm:prSet>
      <dgm:spPr/>
      <dgm:t>
        <a:bodyPr/>
        <a:lstStyle/>
        <a:p>
          <a:endParaRPr lang="es-EC"/>
        </a:p>
      </dgm:t>
    </dgm:pt>
    <dgm:pt modelId="{FBBA3819-5F5A-4596-8E2F-583D51F2DB9A}" type="pres">
      <dgm:prSet presAssocID="{BD7B2471-87E2-4B11-BA38-F987B84BCD53}" presName="vSp" presStyleCnt="0"/>
      <dgm:spPr/>
    </dgm:pt>
    <dgm:pt modelId="{F53D0206-6F1B-4E03-8335-449F3E08075B}" type="pres">
      <dgm:prSet presAssocID="{FFBE4C6F-70C7-4CB5-9114-BDB01863EF24}" presName="horFlow" presStyleCnt="0"/>
      <dgm:spPr/>
    </dgm:pt>
    <dgm:pt modelId="{C529AEFE-DC85-4393-812C-760EE67EB515}" type="pres">
      <dgm:prSet presAssocID="{FFBE4C6F-70C7-4CB5-9114-BDB01863EF24}" presName="bigChev" presStyleLbl="node1" presStyleIdx="2" presStyleCnt="3"/>
      <dgm:spPr/>
      <dgm:t>
        <a:bodyPr/>
        <a:lstStyle/>
        <a:p>
          <a:endParaRPr lang="es-EC"/>
        </a:p>
      </dgm:t>
    </dgm:pt>
    <dgm:pt modelId="{E5C24D25-8DB8-4193-B2D6-0A453DB730DC}" type="pres">
      <dgm:prSet presAssocID="{3398EBDE-60DE-4112-B824-6CD26F162C3D}" presName="parTrans" presStyleCnt="0"/>
      <dgm:spPr/>
    </dgm:pt>
    <dgm:pt modelId="{EA13C2B2-D47B-49A3-9ED4-519707E743DD}" type="pres">
      <dgm:prSet presAssocID="{CB86C62D-AAE3-455A-A609-ACADD41BA9C1}" presName="node" presStyleLbl="alignAccFollowNode1" presStyleIdx="2" presStyleCnt="3" custScaleX="198555">
        <dgm:presLayoutVars>
          <dgm:bulletEnabled val="1"/>
        </dgm:presLayoutVars>
      </dgm:prSet>
      <dgm:spPr/>
      <dgm:t>
        <a:bodyPr/>
        <a:lstStyle/>
        <a:p>
          <a:endParaRPr lang="es-EC"/>
        </a:p>
      </dgm:t>
    </dgm:pt>
  </dgm:ptLst>
  <dgm:cxnLst>
    <dgm:cxn modelId="{75DD4135-B282-445E-BEBF-7AE2A9FBEFFE}" type="presOf" srcId="{FFBE4C6F-70C7-4CB5-9114-BDB01863EF24}" destId="{C529AEFE-DC85-4393-812C-760EE67EB515}" srcOrd="0" destOrd="0" presId="urn:microsoft.com/office/officeart/2005/8/layout/lProcess3"/>
    <dgm:cxn modelId="{BB8517F2-A0A3-4369-ABFB-91E684E93C3C}" type="presOf" srcId="{8E4E4E78-5EB2-4A8F-A410-F76D930C056E}" destId="{5FA45281-24DA-4387-8598-D1AB9A984FFF}" srcOrd="0" destOrd="0" presId="urn:microsoft.com/office/officeart/2005/8/layout/lProcess3"/>
    <dgm:cxn modelId="{29044115-9990-404C-95B4-15495224F53D}" srcId="{FFBE4C6F-70C7-4CB5-9114-BDB01863EF24}" destId="{CB86C62D-AAE3-455A-A609-ACADD41BA9C1}" srcOrd="0" destOrd="0" parTransId="{3398EBDE-60DE-4112-B824-6CD26F162C3D}" sibTransId="{3135539F-D5D8-44A8-B4AE-99EA66CDE59D}"/>
    <dgm:cxn modelId="{E96528AF-91B3-4BD8-84EA-E35419F33BC1}" type="presOf" srcId="{E688D1CC-8833-4E2F-BC32-D926CD5679AB}" destId="{5F2C64A8-3877-4D63-9A9D-52E333E94DE2}" srcOrd="0" destOrd="0" presId="urn:microsoft.com/office/officeart/2005/8/layout/lProcess3"/>
    <dgm:cxn modelId="{45E83DE7-6555-4F4B-832A-0293E237E147}" srcId="{E1C2559A-49DE-41E5-9074-597AF8296376}" destId="{FFBE4C6F-70C7-4CB5-9114-BDB01863EF24}" srcOrd="2" destOrd="0" parTransId="{DE8F5D6D-FD33-4C0E-9EC9-54ED1D7B394A}" sibTransId="{FCE604AF-C708-4995-8224-F6E5D69A2580}"/>
    <dgm:cxn modelId="{1B729E8B-5E85-4779-9DE1-A6F4E36F4BC4}" type="presOf" srcId="{E1C2559A-49DE-41E5-9074-597AF8296376}" destId="{AF1A522B-B963-4E07-874D-04CE20263206}" srcOrd="0" destOrd="0" presId="urn:microsoft.com/office/officeart/2005/8/layout/lProcess3"/>
    <dgm:cxn modelId="{94439A84-CEA4-4798-9016-93CB91FF305A}" srcId="{E1C2559A-49DE-41E5-9074-597AF8296376}" destId="{4BD76952-7772-403B-86E6-2A38AABAD64C}" srcOrd="0" destOrd="0" parTransId="{81F0A46A-4B74-472A-BD32-D8BE0B92E808}" sibTransId="{A91CDAA9-72AA-4CCB-B975-99AC42239A5D}"/>
    <dgm:cxn modelId="{BF7FC08E-92A8-408F-B21A-431F537824D6}" type="presOf" srcId="{4BD76952-7772-403B-86E6-2A38AABAD64C}" destId="{30A7BDE4-FC92-4EFA-934F-7CA2561FE0F1}" srcOrd="0" destOrd="0" presId="urn:microsoft.com/office/officeart/2005/8/layout/lProcess3"/>
    <dgm:cxn modelId="{8D2D6CA0-B6B0-4943-A458-82E686E7877B}" type="presOf" srcId="{BD7B2471-87E2-4B11-BA38-F987B84BCD53}" destId="{89D58859-7CFD-4A38-9040-2CB71F2FCDE5}" srcOrd="0" destOrd="0" presId="urn:microsoft.com/office/officeart/2005/8/layout/lProcess3"/>
    <dgm:cxn modelId="{51819A51-291E-4AB4-BBA3-04D0FA2DAEEB}" srcId="{E1C2559A-49DE-41E5-9074-597AF8296376}" destId="{BD7B2471-87E2-4B11-BA38-F987B84BCD53}" srcOrd="1" destOrd="0" parTransId="{8EEE1124-D1B0-4D35-A7EE-34F0A3D196A0}" sibTransId="{35D55B2A-5AF5-4654-AA9C-C5CAFBE5BCB6}"/>
    <dgm:cxn modelId="{4EE54767-9A7B-4A76-8BF7-AF527D2C4C78}" srcId="{BD7B2471-87E2-4B11-BA38-F987B84BCD53}" destId="{8E4E4E78-5EB2-4A8F-A410-F76D930C056E}" srcOrd="0" destOrd="0" parTransId="{9E6E956B-B276-45BB-AC2D-0ECA05CD36F0}" sibTransId="{8C7AA38B-4DE0-42D9-B430-0B83AE420DDE}"/>
    <dgm:cxn modelId="{CC582D21-EFCC-44BB-9B1E-47537E3EE10A}" srcId="{4BD76952-7772-403B-86E6-2A38AABAD64C}" destId="{E688D1CC-8833-4E2F-BC32-D926CD5679AB}" srcOrd="0" destOrd="0" parTransId="{1FD9ACD6-84EC-464B-900D-B763D955E350}" sibTransId="{B2E743A5-7DFD-4B6A-A6FB-06DAE449BA94}"/>
    <dgm:cxn modelId="{063FBB26-92C1-45F1-90AD-3823EF766F6E}" type="presOf" srcId="{CB86C62D-AAE3-455A-A609-ACADD41BA9C1}" destId="{EA13C2B2-D47B-49A3-9ED4-519707E743DD}" srcOrd="0" destOrd="0" presId="urn:microsoft.com/office/officeart/2005/8/layout/lProcess3"/>
    <dgm:cxn modelId="{6EEE7FEC-E737-4BFB-B6E9-813F231A5BF3}" type="presParOf" srcId="{AF1A522B-B963-4E07-874D-04CE20263206}" destId="{54774FB0-315A-4FC5-BC17-1D5D68C4146A}" srcOrd="0" destOrd="0" presId="urn:microsoft.com/office/officeart/2005/8/layout/lProcess3"/>
    <dgm:cxn modelId="{AB416209-E201-4E30-9A67-EF4478F7F0B8}" type="presParOf" srcId="{54774FB0-315A-4FC5-BC17-1D5D68C4146A}" destId="{30A7BDE4-FC92-4EFA-934F-7CA2561FE0F1}" srcOrd="0" destOrd="0" presId="urn:microsoft.com/office/officeart/2005/8/layout/lProcess3"/>
    <dgm:cxn modelId="{3577BA9A-FAA8-40E9-B3D7-2EB8E4382543}" type="presParOf" srcId="{54774FB0-315A-4FC5-BC17-1D5D68C4146A}" destId="{CE0C6748-26B9-4D40-B511-EE06103A8E7A}" srcOrd="1" destOrd="0" presId="urn:microsoft.com/office/officeart/2005/8/layout/lProcess3"/>
    <dgm:cxn modelId="{0CE17FDF-6A9B-4F08-A904-674DE2FA51EE}" type="presParOf" srcId="{54774FB0-315A-4FC5-BC17-1D5D68C4146A}" destId="{5F2C64A8-3877-4D63-9A9D-52E333E94DE2}" srcOrd="2" destOrd="0" presId="urn:microsoft.com/office/officeart/2005/8/layout/lProcess3"/>
    <dgm:cxn modelId="{9C718DED-A831-4F88-BB9D-F999FB90B26F}" type="presParOf" srcId="{AF1A522B-B963-4E07-874D-04CE20263206}" destId="{7BB0284A-C003-4470-86EA-27A769301FB2}" srcOrd="1" destOrd="0" presId="urn:microsoft.com/office/officeart/2005/8/layout/lProcess3"/>
    <dgm:cxn modelId="{7C52C15A-6DF1-429F-9338-9A3850DF1D6A}" type="presParOf" srcId="{AF1A522B-B963-4E07-874D-04CE20263206}" destId="{7267ADB4-DD97-4EA7-8EA1-8F701BB677B0}" srcOrd="2" destOrd="0" presId="urn:microsoft.com/office/officeart/2005/8/layout/lProcess3"/>
    <dgm:cxn modelId="{8C464938-9AA8-4CF5-A40E-527F1D8AFA04}" type="presParOf" srcId="{7267ADB4-DD97-4EA7-8EA1-8F701BB677B0}" destId="{89D58859-7CFD-4A38-9040-2CB71F2FCDE5}" srcOrd="0" destOrd="0" presId="urn:microsoft.com/office/officeart/2005/8/layout/lProcess3"/>
    <dgm:cxn modelId="{F05E8D2C-E208-453C-B4F9-2B7457EC997F}" type="presParOf" srcId="{7267ADB4-DD97-4EA7-8EA1-8F701BB677B0}" destId="{1145CD74-291E-4AAF-B13B-4ECDD8542B6E}" srcOrd="1" destOrd="0" presId="urn:microsoft.com/office/officeart/2005/8/layout/lProcess3"/>
    <dgm:cxn modelId="{1187E695-D8CC-4AC5-98E3-6CBBEB463DCE}" type="presParOf" srcId="{7267ADB4-DD97-4EA7-8EA1-8F701BB677B0}" destId="{5FA45281-24DA-4387-8598-D1AB9A984FFF}" srcOrd="2" destOrd="0" presId="urn:microsoft.com/office/officeart/2005/8/layout/lProcess3"/>
    <dgm:cxn modelId="{BAA616A3-40F2-4AA7-A592-DB5430730EA8}" type="presParOf" srcId="{AF1A522B-B963-4E07-874D-04CE20263206}" destId="{FBBA3819-5F5A-4596-8E2F-583D51F2DB9A}" srcOrd="3" destOrd="0" presId="urn:microsoft.com/office/officeart/2005/8/layout/lProcess3"/>
    <dgm:cxn modelId="{ABAF51C0-A77C-494E-83A6-3604570B78D0}" type="presParOf" srcId="{AF1A522B-B963-4E07-874D-04CE20263206}" destId="{F53D0206-6F1B-4E03-8335-449F3E08075B}" srcOrd="4" destOrd="0" presId="urn:microsoft.com/office/officeart/2005/8/layout/lProcess3"/>
    <dgm:cxn modelId="{EFDD6DB9-912D-4A7F-B135-B4C75FF816CB}" type="presParOf" srcId="{F53D0206-6F1B-4E03-8335-449F3E08075B}" destId="{C529AEFE-DC85-4393-812C-760EE67EB515}" srcOrd="0" destOrd="0" presId="urn:microsoft.com/office/officeart/2005/8/layout/lProcess3"/>
    <dgm:cxn modelId="{92F95BEE-8C03-422D-8B89-44EC1D05D239}" type="presParOf" srcId="{F53D0206-6F1B-4E03-8335-449F3E08075B}" destId="{E5C24D25-8DB8-4193-B2D6-0A453DB730DC}" srcOrd="1" destOrd="0" presId="urn:microsoft.com/office/officeart/2005/8/layout/lProcess3"/>
    <dgm:cxn modelId="{2D4DEC54-23B5-461D-99D8-16799F768F52}" type="presParOf" srcId="{F53D0206-6F1B-4E03-8335-449F3E08075B}" destId="{EA13C2B2-D47B-49A3-9ED4-519707E743DD}" srcOrd="2"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61CAEB-CD85-40E4-AB03-CCE3ED4C0E3A}" type="doc">
      <dgm:prSet loTypeId="urn:microsoft.com/office/officeart/2005/8/layout/hierarchy2" loCatId="hierarchy" qsTypeId="urn:microsoft.com/office/officeart/2005/8/quickstyle/3d1" qsCatId="3D" csTypeId="urn:microsoft.com/office/officeart/2005/8/colors/colorful1#2" csCatId="colorful" phldr="1"/>
      <dgm:spPr/>
      <dgm:t>
        <a:bodyPr/>
        <a:lstStyle/>
        <a:p>
          <a:endParaRPr lang="es-EC"/>
        </a:p>
      </dgm:t>
    </dgm:pt>
    <dgm:pt modelId="{D5E90DF2-32CB-4322-B3F3-050D1670D8DC}">
      <dgm:prSet phldrT="[Texto]" custT="1"/>
      <dgm:spPr/>
      <dgm:t>
        <a:bodyPr/>
        <a:lstStyle/>
        <a:p>
          <a:r>
            <a:rPr lang="es-EC" sz="1400" dirty="0" smtClean="0">
              <a:solidFill>
                <a:schemeClr val="tx1"/>
              </a:solidFill>
            </a:rPr>
            <a:t>FASE 0:  ORGANIZACIÓN INTERNA INSTITUCIONAL</a:t>
          </a:r>
          <a:endParaRPr lang="es-EC" sz="1400" dirty="0">
            <a:solidFill>
              <a:schemeClr val="tx1"/>
            </a:solidFill>
          </a:endParaRPr>
        </a:p>
      </dgm:t>
    </dgm:pt>
    <dgm:pt modelId="{2635EB3D-A3FF-4D26-9187-1EBA8EAB8301}" type="parTrans" cxnId="{29DBEBD9-CA0C-42D2-A040-857FF186E74A}">
      <dgm:prSet/>
      <dgm:spPr/>
      <dgm:t>
        <a:bodyPr/>
        <a:lstStyle/>
        <a:p>
          <a:endParaRPr lang="es-EC"/>
        </a:p>
      </dgm:t>
    </dgm:pt>
    <dgm:pt modelId="{30DA268C-68D9-4880-B713-83701E0DAF3F}" type="sibTrans" cxnId="{29DBEBD9-CA0C-42D2-A040-857FF186E74A}">
      <dgm:prSet/>
      <dgm:spPr/>
      <dgm:t>
        <a:bodyPr/>
        <a:lstStyle/>
        <a:p>
          <a:endParaRPr lang="es-EC"/>
        </a:p>
      </dgm:t>
    </dgm:pt>
    <dgm:pt modelId="{1B314807-364C-48B0-9C3E-81C3508E4A1E}">
      <dgm:prSet phldrT="[Texto]" custT="1"/>
      <dgm:spPr/>
      <dgm:t>
        <a:bodyPr/>
        <a:lstStyle/>
        <a:p>
          <a:r>
            <a:rPr lang="es-EC" sz="1200" dirty="0" smtClean="0">
              <a:solidFill>
                <a:schemeClr val="tx1"/>
              </a:solidFill>
            </a:rPr>
            <a:t>CONFORMACIÓN DEL EQUIPO DE RENDICIÓN DE CUENTAS</a:t>
          </a:r>
          <a:endParaRPr lang="es-EC" sz="1200" dirty="0">
            <a:solidFill>
              <a:schemeClr val="tx1"/>
            </a:solidFill>
          </a:endParaRPr>
        </a:p>
      </dgm:t>
    </dgm:pt>
    <dgm:pt modelId="{C756B943-DC4D-4480-BE98-1D9ACBD94FFB}" type="parTrans" cxnId="{99FA76EA-C7A3-46D3-BE73-6767229CF844}">
      <dgm:prSet/>
      <dgm:spPr/>
      <dgm:t>
        <a:bodyPr/>
        <a:lstStyle/>
        <a:p>
          <a:endParaRPr lang="es-EC"/>
        </a:p>
      </dgm:t>
    </dgm:pt>
    <dgm:pt modelId="{8A883B0E-4292-47DB-8292-BA852222C4D7}" type="sibTrans" cxnId="{99FA76EA-C7A3-46D3-BE73-6767229CF844}">
      <dgm:prSet/>
      <dgm:spPr/>
      <dgm:t>
        <a:bodyPr/>
        <a:lstStyle/>
        <a:p>
          <a:endParaRPr lang="es-EC"/>
        </a:p>
      </dgm:t>
    </dgm:pt>
    <dgm:pt modelId="{8DEE8CB4-92B8-4EE7-B4F2-9469A36458AF}">
      <dgm:prSet custT="1"/>
      <dgm:spPr/>
      <dgm:t>
        <a:bodyPr/>
        <a:lstStyle/>
        <a:p>
          <a:r>
            <a:rPr lang="es-EC" sz="1100" dirty="0" smtClean="0">
              <a:solidFill>
                <a:schemeClr val="tx1"/>
              </a:solidFill>
            </a:rPr>
            <a:t>DISEÑO DE LA PROPUESTA DEL PROCESO DE RENDICIÓN DE CUENTAS</a:t>
          </a:r>
          <a:endParaRPr lang="es-EC" sz="1100" dirty="0">
            <a:solidFill>
              <a:schemeClr val="tx1"/>
            </a:solidFill>
          </a:endParaRPr>
        </a:p>
      </dgm:t>
    </dgm:pt>
    <dgm:pt modelId="{367598DE-5D63-4637-BB87-65D3DD0C5871}" type="parTrans" cxnId="{2DA21246-0897-4135-9AEB-20C44D432F60}">
      <dgm:prSet/>
      <dgm:spPr/>
      <dgm:t>
        <a:bodyPr/>
        <a:lstStyle/>
        <a:p>
          <a:endParaRPr lang="es-EC"/>
        </a:p>
      </dgm:t>
    </dgm:pt>
    <dgm:pt modelId="{7638AF03-8D80-4E74-84BB-8A3FBEC660CD}" type="sibTrans" cxnId="{2DA21246-0897-4135-9AEB-20C44D432F60}">
      <dgm:prSet/>
      <dgm:spPr/>
      <dgm:t>
        <a:bodyPr/>
        <a:lstStyle/>
        <a:p>
          <a:endParaRPr lang="es-EC"/>
        </a:p>
      </dgm:t>
    </dgm:pt>
    <dgm:pt modelId="{E524A632-9351-47EC-B2B3-3A318FD0ACF6}">
      <dgm:prSet custT="1"/>
      <dgm:spPr/>
      <dgm:t>
        <a:bodyPr/>
        <a:lstStyle/>
        <a:p>
          <a:r>
            <a:rPr lang="es-EC" sz="1300" dirty="0" smtClean="0">
              <a:solidFill>
                <a:schemeClr val="tx1"/>
              </a:solidFill>
            </a:rPr>
            <a:t>Diseño de herramientas</a:t>
          </a:r>
          <a:endParaRPr lang="es-EC" sz="1300" dirty="0">
            <a:solidFill>
              <a:schemeClr val="tx1"/>
            </a:solidFill>
          </a:endParaRPr>
        </a:p>
      </dgm:t>
    </dgm:pt>
    <dgm:pt modelId="{26025D4F-8CC1-4DE1-921D-20E8BE97B318}" type="parTrans" cxnId="{B0AD33A3-912C-4749-9575-CB117AF0C3FA}">
      <dgm:prSet/>
      <dgm:spPr/>
      <dgm:t>
        <a:bodyPr/>
        <a:lstStyle/>
        <a:p>
          <a:endParaRPr lang="es-EC"/>
        </a:p>
      </dgm:t>
    </dgm:pt>
    <dgm:pt modelId="{35D117AF-8AF4-4D0D-8EF1-741A4BF2BB2C}" type="sibTrans" cxnId="{B0AD33A3-912C-4749-9575-CB117AF0C3FA}">
      <dgm:prSet/>
      <dgm:spPr/>
      <dgm:t>
        <a:bodyPr/>
        <a:lstStyle/>
        <a:p>
          <a:endParaRPr lang="es-EC"/>
        </a:p>
      </dgm:t>
    </dgm:pt>
    <dgm:pt modelId="{4CB3856A-375D-46FC-89AA-3774C4891A0B}">
      <dgm:prSet custT="1"/>
      <dgm:spPr/>
      <dgm:t>
        <a:bodyPr/>
        <a:lstStyle/>
        <a:p>
          <a:r>
            <a:rPr lang="es-EC" sz="1300" dirty="0" smtClean="0">
              <a:solidFill>
                <a:schemeClr val="tx1"/>
              </a:solidFill>
            </a:rPr>
            <a:t>Planificar el proceso</a:t>
          </a:r>
          <a:endParaRPr lang="es-EC" sz="1300" dirty="0">
            <a:solidFill>
              <a:schemeClr val="tx1"/>
            </a:solidFill>
          </a:endParaRPr>
        </a:p>
      </dgm:t>
    </dgm:pt>
    <dgm:pt modelId="{C7026143-5D0B-4235-974F-37DD9C63BF6B}" type="parTrans" cxnId="{B55DB27A-12FC-48DE-9F4C-3E6A93A45F95}">
      <dgm:prSet/>
      <dgm:spPr/>
      <dgm:t>
        <a:bodyPr/>
        <a:lstStyle/>
        <a:p>
          <a:endParaRPr lang="es-EC"/>
        </a:p>
      </dgm:t>
    </dgm:pt>
    <dgm:pt modelId="{A8365069-68D2-4694-A5E7-496862A2C6C1}" type="sibTrans" cxnId="{B55DB27A-12FC-48DE-9F4C-3E6A93A45F95}">
      <dgm:prSet/>
      <dgm:spPr/>
      <dgm:t>
        <a:bodyPr/>
        <a:lstStyle/>
        <a:p>
          <a:endParaRPr lang="es-EC"/>
        </a:p>
      </dgm:t>
    </dgm:pt>
    <dgm:pt modelId="{6072B4EF-82CA-46DC-A819-9F1F93D2C28C}">
      <dgm:prSet custT="1"/>
      <dgm:spPr/>
      <dgm:t>
        <a:bodyPr/>
        <a:lstStyle/>
        <a:p>
          <a:r>
            <a:rPr lang="es-EC" sz="1300" dirty="0" smtClean="0">
              <a:solidFill>
                <a:schemeClr val="tx1"/>
              </a:solidFill>
            </a:rPr>
            <a:t>Conformación de un equipo de colaboradores para el proceso de rendición de cuentas</a:t>
          </a:r>
          <a:endParaRPr lang="es-EC" sz="1300" dirty="0">
            <a:solidFill>
              <a:schemeClr val="tx1"/>
            </a:solidFill>
          </a:endParaRPr>
        </a:p>
      </dgm:t>
    </dgm:pt>
    <dgm:pt modelId="{718F49D8-D4DB-4072-83FB-1AE26D29C4F9}" type="parTrans" cxnId="{42758A39-D5CB-4E00-B926-8EB964074B6C}">
      <dgm:prSet/>
      <dgm:spPr/>
      <dgm:t>
        <a:bodyPr/>
        <a:lstStyle/>
        <a:p>
          <a:endParaRPr lang="es-EC"/>
        </a:p>
      </dgm:t>
    </dgm:pt>
    <dgm:pt modelId="{281FBDB2-E196-47AE-9FCB-0972E6EC8E1B}" type="sibTrans" cxnId="{42758A39-D5CB-4E00-B926-8EB964074B6C}">
      <dgm:prSet/>
      <dgm:spPr/>
      <dgm:t>
        <a:bodyPr/>
        <a:lstStyle/>
        <a:p>
          <a:endParaRPr lang="es-EC"/>
        </a:p>
      </dgm:t>
    </dgm:pt>
    <dgm:pt modelId="{D37CB6DC-2209-4CAD-94E7-B9180A9DB591}">
      <dgm:prSet custT="1"/>
      <dgm:spPr/>
      <dgm:t>
        <a:bodyPr/>
        <a:lstStyle/>
        <a:p>
          <a:r>
            <a:rPr lang="es-EC" sz="1000" dirty="0" smtClean="0">
              <a:solidFill>
                <a:schemeClr val="tx1"/>
              </a:solidFill>
            </a:rPr>
            <a:t>Designar formalmente a un colaborador o colaboradora responsable del registro del Informe en el Sistema Informático de Rendición de Cuentas</a:t>
          </a:r>
          <a:endParaRPr lang="es-EC" sz="1100" dirty="0">
            <a:solidFill>
              <a:schemeClr val="tx1"/>
            </a:solidFill>
          </a:endParaRPr>
        </a:p>
      </dgm:t>
    </dgm:pt>
    <dgm:pt modelId="{20A888E1-4029-4B2F-AA6F-9E482727BEBA}" type="parTrans" cxnId="{6A94FD40-998B-4458-B932-DC4648816D39}">
      <dgm:prSet/>
      <dgm:spPr/>
      <dgm:t>
        <a:bodyPr/>
        <a:lstStyle/>
        <a:p>
          <a:endParaRPr lang="es-EC"/>
        </a:p>
      </dgm:t>
    </dgm:pt>
    <dgm:pt modelId="{ED3882FF-6EF9-47D6-8599-F4309630ED3D}" type="sibTrans" cxnId="{6A94FD40-998B-4458-B932-DC4648816D39}">
      <dgm:prSet/>
      <dgm:spPr/>
      <dgm:t>
        <a:bodyPr/>
        <a:lstStyle/>
        <a:p>
          <a:endParaRPr lang="es-EC"/>
        </a:p>
      </dgm:t>
    </dgm:pt>
    <dgm:pt modelId="{7E378BB3-74E8-4317-954E-DCCEE79CB761}" type="pres">
      <dgm:prSet presAssocID="{5E61CAEB-CD85-40E4-AB03-CCE3ED4C0E3A}" presName="diagram" presStyleCnt="0">
        <dgm:presLayoutVars>
          <dgm:chPref val="1"/>
          <dgm:dir/>
          <dgm:animOne val="branch"/>
          <dgm:animLvl val="lvl"/>
          <dgm:resizeHandles val="exact"/>
        </dgm:presLayoutVars>
      </dgm:prSet>
      <dgm:spPr/>
      <dgm:t>
        <a:bodyPr/>
        <a:lstStyle/>
        <a:p>
          <a:endParaRPr lang="es-EC"/>
        </a:p>
      </dgm:t>
    </dgm:pt>
    <dgm:pt modelId="{8001D801-EF32-4B63-A57A-A5127CB7D15B}" type="pres">
      <dgm:prSet presAssocID="{D5E90DF2-32CB-4322-B3F3-050D1670D8DC}" presName="root1" presStyleCnt="0"/>
      <dgm:spPr/>
      <dgm:t>
        <a:bodyPr/>
        <a:lstStyle/>
        <a:p>
          <a:endParaRPr lang="es-EC"/>
        </a:p>
      </dgm:t>
    </dgm:pt>
    <dgm:pt modelId="{E5525DB6-942F-4F8D-81FF-BAB2A4D9FFEA}" type="pres">
      <dgm:prSet presAssocID="{D5E90DF2-32CB-4322-B3F3-050D1670D8DC}" presName="LevelOneTextNode" presStyleLbl="node0" presStyleIdx="0" presStyleCnt="1" custScaleX="130017" custScaleY="160034" custLinFactNeighborX="-2613" custLinFactNeighborY="1238">
        <dgm:presLayoutVars>
          <dgm:chPref val="3"/>
        </dgm:presLayoutVars>
      </dgm:prSet>
      <dgm:spPr/>
      <dgm:t>
        <a:bodyPr/>
        <a:lstStyle/>
        <a:p>
          <a:endParaRPr lang="es-EC"/>
        </a:p>
      </dgm:t>
    </dgm:pt>
    <dgm:pt modelId="{3216CAAD-2445-4DFA-8E2C-21153E083BE4}" type="pres">
      <dgm:prSet presAssocID="{D5E90DF2-32CB-4322-B3F3-050D1670D8DC}" presName="level2hierChild" presStyleCnt="0"/>
      <dgm:spPr/>
      <dgm:t>
        <a:bodyPr/>
        <a:lstStyle/>
        <a:p>
          <a:endParaRPr lang="es-EC"/>
        </a:p>
      </dgm:t>
    </dgm:pt>
    <dgm:pt modelId="{2BD38842-1CB1-471B-9D25-C3142BC6583B}" type="pres">
      <dgm:prSet presAssocID="{C756B943-DC4D-4480-BE98-1D9ACBD94FFB}" presName="conn2-1" presStyleLbl="parChTrans1D2" presStyleIdx="0" presStyleCnt="2"/>
      <dgm:spPr/>
      <dgm:t>
        <a:bodyPr/>
        <a:lstStyle/>
        <a:p>
          <a:endParaRPr lang="es-EC"/>
        </a:p>
      </dgm:t>
    </dgm:pt>
    <dgm:pt modelId="{B9E17AD0-C119-4C5D-8619-A5F9F607054C}" type="pres">
      <dgm:prSet presAssocID="{C756B943-DC4D-4480-BE98-1D9ACBD94FFB}" presName="connTx" presStyleLbl="parChTrans1D2" presStyleIdx="0" presStyleCnt="2"/>
      <dgm:spPr/>
      <dgm:t>
        <a:bodyPr/>
        <a:lstStyle/>
        <a:p>
          <a:endParaRPr lang="es-EC"/>
        </a:p>
      </dgm:t>
    </dgm:pt>
    <dgm:pt modelId="{8B696D18-DC88-41C9-B797-F4F82C1D0BD5}" type="pres">
      <dgm:prSet presAssocID="{1B314807-364C-48B0-9C3E-81C3508E4A1E}" presName="root2" presStyleCnt="0"/>
      <dgm:spPr/>
      <dgm:t>
        <a:bodyPr/>
        <a:lstStyle/>
        <a:p>
          <a:endParaRPr lang="es-EC"/>
        </a:p>
      </dgm:t>
    </dgm:pt>
    <dgm:pt modelId="{06ADC6BF-33F7-47DB-A4C8-E028E0B8191B}" type="pres">
      <dgm:prSet presAssocID="{1B314807-364C-48B0-9C3E-81C3508E4A1E}" presName="LevelTwoTextNode" presStyleLbl="node2" presStyleIdx="0" presStyleCnt="2" custLinFactNeighborX="579" custLinFactNeighborY="5333">
        <dgm:presLayoutVars>
          <dgm:chPref val="3"/>
        </dgm:presLayoutVars>
      </dgm:prSet>
      <dgm:spPr/>
      <dgm:t>
        <a:bodyPr/>
        <a:lstStyle/>
        <a:p>
          <a:endParaRPr lang="es-EC"/>
        </a:p>
      </dgm:t>
    </dgm:pt>
    <dgm:pt modelId="{951618D0-5217-4789-9922-AEC00EDECADD}" type="pres">
      <dgm:prSet presAssocID="{1B314807-364C-48B0-9C3E-81C3508E4A1E}" presName="level3hierChild" presStyleCnt="0"/>
      <dgm:spPr/>
      <dgm:t>
        <a:bodyPr/>
        <a:lstStyle/>
        <a:p>
          <a:endParaRPr lang="es-EC"/>
        </a:p>
      </dgm:t>
    </dgm:pt>
    <dgm:pt modelId="{F336D899-D1A1-4720-9C78-314360FC0E42}" type="pres">
      <dgm:prSet presAssocID="{718F49D8-D4DB-4072-83FB-1AE26D29C4F9}" presName="conn2-1" presStyleLbl="parChTrans1D3" presStyleIdx="0" presStyleCnt="4"/>
      <dgm:spPr/>
      <dgm:t>
        <a:bodyPr/>
        <a:lstStyle/>
        <a:p>
          <a:endParaRPr lang="es-EC"/>
        </a:p>
      </dgm:t>
    </dgm:pt>
    <dgm:pt modelId="{C459400F-3E00-4518-B897-A98B899F9C62}" type="pres">
      <dgm:prSet presAssocID="{718F49D8-D4DB-4072-83FB-1AE26D29C4F9}" presName="connTx" presStyleLbl="parChTrans1D3" presStyleIdx="0" presStyleCnt="4"/>
      <dgm:spPr/>
      <dgm:t>
        <a:bodyPr/>
        <a:lstStyle/>
        <a:p>
          <a:endParaRPr lang="es-EC"/>
        </a:p>
      </dgm:t>
    </dgm:pt>
    <dgm:pt modelId="{D4BAAA6D-C652-4FA7-A391-AA7A8A0FA1DC}" type="pres">
      <dgm:prSet presAssocID="{6072B4EF-82CA-46DC-A819-9F1F93D2C28C}" presName="root2" presStyleCnt="0"/>
      <dgm:spPr/>
    </dgm:pt>
    <dgm:pt modelId="{24DA6CD5-D3A5-41EC-B69E-60B228B71E2C}" type="pres">
      <dgm:prSet presAssocID="{6072B4EF-82CA-46DC-A819-9F1F93D2C28C}" presName="LevelTwoTextNode" presStyleLbl="node3" presStyleIdx="0" presStyleCnt="4" custScaleX="136355" custLinFactNeighborX="1239" custLinFactNeighborY="6285">
        <dgm:presLayoutVars>
          <dgm:chPref val="3"/>
        </dgm:presLayoutVars>
      </dgm:prSet>
      <dgm:spPr/>
      <dgm:t>
        <a:bodyPr/>
        <a:lstStyle/>
        <a:p>
          <a:endParaRPr lang="es-EC"/>
        </a:p>
      </dgm:t>
    </dgm:pt>
    <dgm:pt modelId="{87995E6C-93D3-4375-A060-457754AE403D}" type="pres">
      <dgm:prSet presAssocID="{6072B4EF-82CA-46DC-A819-9F1F93D2C28C}" presName="level3hierChild" presStyleCnt="0"/>
      <dgm:spPr/>
    </dgm:pt>
    <dgm:pt modelId="{C0010EF1-7E41-465F-88FB-5E6313605BB3}" type="pres">
      <dgm:prSet presAssocID="{20A888E1-4029-4B2F-AA6F-9E482727BEBA}" presName="conn2-1" presStyleLbl="parChTrans1D3" presStyleIdx="1" presStyleCnt="4"/>
      <dgm:spPr/>
      <dgm:t>
        <a:bodyPr/>
        <a:lstStyle/>
        <a:p>
          <a:endParaRPr lang="es-EC"/>
        </a:p>
      </dgm:t>
    </dgm:pt>
    <dgm:pt modelId="{28126170-B8C1-4A66-882F-DC92A7591FF1}" type="pres">
      <dgm:prSet presAssocID="{20A888E1-4029-4B2F-AA6F-9E482727BEBA}" presName="connTx" presStyleLbl="parChTrans1D3" presStyleIdx="1" presStyleCnt="4"/>
      <dgm:spPr/>
      <dgm:t>
        <a:bodyPr/>
        <a:lstStyle/>
        <a:p>
          <a:endParaRPr lang="es-EC"/>
        </a:p>
      </dgm:t>
    </dgm:pt>
    <dgm:pt modelId="{0993095C-A821-41BE-ADEA-DF27F2AAB94D}" type="pres">
      <dgm:prSet presAssocID="{D37CB6DC-2209-4CAD-94E7-B9180A9DB591}" presName="root2" presStyleCnt="0"/>
      <dgm:spPr/>
    </dgm:pt>
    <dgm:pt modelId="{3EFA517D-C0A7-40C3-8FCB-5573CD7DB644}" type="pres">
      <dgm:prSet presAssocID="{D37CB6DC-2209-4CAD-94E7-B9180A9DB591}" presName="LevelTwoTextNode" presStyleLbl="node3" presStyleIdx="1" presStyleCnt="4" custScaleX="133201" custLinFactNeighborX="1239" custLinFactNeighborY="5333">
        <dgm:presLayoutVars>
          <dgm:chPref val="3"/>
        </dgm:presLayoutVars>
      </dgm:prSet>
      <dgm:spPr/>
      <dgm:t>
        <a:bodyPr/>
        <a:lstStyle/>
        <a:p>
          <a:endParaRPr lang="es-EC"/>
        </a:p>
      </dgm:t>
    </dgm:pt>
    <dgm:pt modelId="{A82BD1AB-0248-4C51-90D7-0384974E4EA4}" type="pres">
      <dgm:prSet presAssocID="{D37CB6DC-2209-4CAD-94E7-B9180A9DB591}" presName="level3hierChild" presStyleCnt="0"/>
      <dgm:spPr/>
    </dgm:pt>
    <dgm:pt modelId="{EE71E4EF-EC3D-4E31-911B-8D3E44864952}" type="pres">
      <dgm:prSet presAssocID="{367598DE-5D63-4637-BB87-65D3DD0C5871}" presName="conn2-1" presStyleLbl="parChTrans1D2" presStyleIdx="1" presStyleCnt="2"/>
      <dgm:spPr/>
      <dgm:t>
        <a:bodyPr/>
        <a:lstStyle/>
        <a:p>
          <a:endParaRPr lang="es-EC"/>
        </a:p>
      </dgm:t>
    </dgm:pt>
    <dgm:pt modelId="{801CBFF9-15C4-4329-AD2B-92D23BDC6CB5}" type="pres">
      <dgm:prSet presAssocID="{367598DE-5D63-4637-BB87-65D3DD0C5871}" presName="connTx" presStyleLbl="parChTrans1D2" presStyleIdx="1" presStyleCnt="2"/>
      <dgm:spPr/>
      <dgm:t>
        <a:bodyPr/>
        <a:lstStyle/>
        <a:p>
          <a:endParaRPr lang="es-EC"/>
        </a:p>
      </dgm:t>
    </dgm:pt>
    <dgm:pt modelId="{9EF83D14-067E-4883-8A80-1D739C48F2D9}" type="pres">
      <dgm:prSet presAssocID="{8DEE8CB4-92B8-4EE7-B4F2-9469A36458AF}" presName="root2" presStyleCnt="0"/>
      <dgm:spPr/>
      <dgm:t>
        <a:bodyPr/>
        <a:lstStyle/>
        <a:p>
          <a:endParaRPr lang="es-EC"/>
        </a:p>
      </dgm:t>
    </dgm:pt>
    <dgm:pt modelId="{9D4871C6-1E89-4895-931D-BF4171D35B18}" type="pres">
      <dgm:prSet presAssocID="{8DEE8CB4-92B8-4EE7-B4F2-9469A36458AF}" presName="LevelTwoTextNode" presStyleLbl="node2" presStyleIdx="1" presStyleCnt="2" custScaleY="138380" custLinFactNeighborX="-3625" custLinFactNeighborY="16878">
        <dgm:presLayoutVars>
          <dgm:chPref val="3"/>
        </dgm:presLayoutVars>
      </dgm:prSet>
      <dgm:spPr/>
      <dgm:t>
        <a:bodyPr/>
        <a:lstStyle/>
        <a:p>
          <a:endParaRPr lang="es-EC"/>
        </a:p>
      </dgm:t>
    </dgm:pt>
    <dgm:pt modelId="{9ECF3ABB-9B89-4EC9-9CA7-645DF834243D}" type="pres">
      <dgm:prSet presAssocID="{8DEE8CB4-92B8-4EE7-B4F2-9469A36458AF}" presName="level3hierChild" presStyleCnt="0"/>
      <dgm:spPr/>
      <dgm:t>
        <a:bodyPr/>
        <a:lstStyle/>
        <a:p>
          <a:endParaRPr lang="es-EC"/>
        </a:p>
      </dgm:t>
    </dgm:pt>
    <dgm:pt modelId="{3C60CCFF-3B0F-4863-9959-2337AD211859}" type="pres">
      <dgm:prSet presAssocID="{C7026143-5D0B-4235-974F-37DD9C63BF6B}" presName="conn2-1" presStyleLbl="parChTrans1D3" presStyleIdx="2" presStyleCnt="4"/>
      <dgm:spPr/>
      <dgm:t>
        <a:bodyPr/>
        <a:lstStyle/>
        <a:p>
          <a:endParaRPr lang="es-EC"/>
        </a:p>
      </dgm:t>
    </dgm:pt>
    <dgm:pt modelId="{2C7C1E59-3F32-4BBF-8AA0-2EE1275AD401}" type="pres">
      <dgm:prSet presAssocID="{C7026143-5D0B-4235-974F-37DD9C63BF6B}" presName="connTx" presStyleLbl="parChTrans1D3" presStyleIdx="2" presStyleCnt="4"/>
      <dgm:spPr/>
      <dgm:t>
        <a:bodyPr/>
        <a:lstStyle/>
        <a:p>
          <a:endParaRPr lang="es-EC"/>
        </a:p>
      </dgm:t>
    </dgm:pt>
    <dgm:pt modelId="{87371DAE-A20C-4F75-87A7-9D239796DAF7}" type="pres">
      <dgm:prSet presAssocID="{4CB3856A-375D-46FC-89AA-3774C4891A0B}" presName="root2" presStyleCnt="0"/>
      <dgm:spPr/>
    </dgm:pt>
    <dgm:pt modelId="{138F857F-E14E-46A2-B7E1-03624C8F7690}" type="pres">
      <dgm:prSet presAssocID="{4CB3856A-375D-46FC-89AA-3774C4891A0B}" presName="LevelTwoTextNode" presStyleLbl="node3" presStyleIdx="2" presStyleCnt="4">
        <dgm:presLayoutVars>
          <dgm:chPref val="3"/>
        </dgm:presLayoutVars>
      </dgm:prSet>
      <dgm:spPr/>
      <dgm:t>
        <a:bodyPr/>
        <a:lstStyle/>
        <a:p>
          <a:endParaRPr lang="es-EC"/>
        </a:p>
      </dgm:t>
    </dgm:pt>
    <dgm:pt modelId="{3CC2B240-DA9D-466B-ABFC-1EB07DF042B0}" type="pres">
      <dgm:prSet presAssocID="{4CB3856A-375D-46FC-89AA-3774C4891A0B}" presName="level3hierChild" presStyleCnt="0"/>
      <dgm:spPr/>
    </dgm:pt>
    <dgm:pt modelId="{817E24A7-748C-4FD2-B230-FA9CD918B39E}" type="pres">
      <dgm:prSet presAssocID="{26025D4F-8CC1-4DE1-921D-20E8BE97B318}" presName="conn2-1" presStyleLbl="parChTrans1D3" presStyleIdx="3" presStyleCnt="4"/>
      <dgm:spPr/>
      <dgm:t>
        <a:bodyPr/>
        <a:lstStyle/>
        <a:p>
          <a:endParaRPr lang="es-EC"/>
        </a:p>
      </dgm:t>
    </dgm:pt>
    <dgm:pt modelId="{8364015F-05FA-443B-B52D-12E611309BC6}" type="pres">
      <dgm:prSet presAssocID="{26025D4F-8CC1-4DE1-921D-20E8BE97B318}" presName="connTx" presStyleLbl="parChTrans1D3" presStyleIdx="3" presStyleCnt="4"/>
      <dgm:spPr/>
      <dgm:t>
        <a:bodyPr/>
        <a:lstStyle/>
        <a:p>
          <a:endParaRPr lang="es-EC"/>
        </a:p>
      </dgm:t>
    </dgm:pt>
    <dgm:pt modelId="{8574860E-3478-4662-AFDB-2FBED6D9B290}" type="pres">
      <dgm:prSet presAssocID="{E524A632-9351-47EC-B2B3-3A318FD0ACF6}" presName="root2" presStyleCnt="0"/>
      <dgm:spPr/>
    </dgm:pt>
    <dgm:pt modelId="{A8A74FCE-2B89-4752-8271-E23DE53B0B15}" type="pres">
      <dgm:prSet presAssocID="{E524A632-9351-47EC-B2B3-3A318FD0ACF6}" presName="LevelTwoTextNode" presStyleLbl="node3" presStyleIdx="3" presStyleCnt="4">
        <dgm:presLayoutVars>
          <dgm:chPref val="3"/>
        </dgm:presLayoutVars>
      </dgm:prSet>
      <dgm:spPr/>
      <dgm:t>
        <a:bodyPr/>
        <a:lstStyle/>
        <a:p>
          <a:endParaRPr lang="es-EC"/>
        </a:p>
      </dgm:t>
    </dgm:pt>
    <dgm:pt modelId="{B1D89285-FA8E-43D7-9090-92B3EF4BD675}" type="pres">
      <dgm:prSet presAssocID="{E524A632-9351-47EC-B2B3-3A318FD0ACF6}" presName="level3hierChild" presStyleCnt="0"/>
      <dgm:spPr/>
    </dgm:pt>
  </dgm:ptLst>
  <dgm:cxnLst>
    <dgm:cxn modelId="{9872C83F-E3C3-4F53-84CC-AF8534BD67B1}" type="presOf" srcId="{1B314807-364C-48B0-9C3E-81C3508E4A1E}" destId="{06ADC6BF-33F7-47DB-A4C8-E028E0B8191B}" srcOrd="0" destOrd="0" presId="urn:microsoft.com/office/officeart/2005/8/layout/hierarchy2"/>
    <dgm:cxn modelId="{150D25B2-57FA-4652-85AE-6EEDE478DFDA}" type="presOf" srcId="{367598DE-5D63-4637-BB87-65D3DD0C5871}" destId="{EE71E4EF-EC3D-4E31-911B-8D3E44864952}" srcOrd="0" destOrd="0" presId="urn:microsoft.com/office/officeart/2005/8/layout/hierarchy2"/>
    <dgm:cxn modelId="{72FCEBB0-5635-4323-97CD-F4416D98D689}" type="presOf" srcId="{26025D4F-8CC1-4DE1-921D-20E8BE97B318}" destId="{817E24A7-748C-4FD2-B230-FA9CD918B39E}" srcOrd="0" destOrd="0" presId="urn:microsoft.com/office/officeart/2005/8/layout/hierarchy2"/>
    <dgm:cxn modelId="{B67709DB-773E-4BBB-A033-77372854475D}" type="presOf" srcId="{718F49D8-D4DB-4072-83FB-1AE26D29C4F9}" destId="{C459400F-3E00-4518-B897-A98B899F9C62}" srcOrd="1" destOrd="0" presId="urn:microsoft.com/office/officeart/2005/8/layout/hierarchy2"/>
    <dgm:cxn modelId="{5936303D-AD8C-48A8-8F66-894029B547FB}" type="presOf" srcId="{C7026143-5D0B-4235-974F-37DD9C63BF6B}" destId="{2C7C1E59-3F32-4BBF-8AA0-2EE1275AD401}" srcOrd="1" destOrd="0" presId="urn:microsoft.com/office/officeart/2005/8/layout/hierarchy2"/>
    <dgm:cxn modelId="{3B903A89-FAF1-4BA6-9CAB-306B778E6202}" type="presOf" srcId="{6072B4EF-82CA-46DC-A819-9F1F93D2C28C}" destId="{24DA6CD5-D3A5-41EC-B69E-60B228B71E2C}" srcOrd="0" destOrd="0" presId="urn:microsoft.com/office/officeart/2005/8/layout/hierarchy2"/>
    <dgm:cxn modelId="{8735FB39-E60C-4BDD-911E-2D9125815091}" type="presOf" srcId="{C756B943-DC4D-4480-BE98-1D9ACBD94FFB}" destId="{2BD38842-1CB1-471B-9D25-C3142BC6583B}" srcOrd="0" destOrd="0" presId="urn:microsoft.com/office/officeart/2005/8/layout/hierarchy2"/>
    <dgm:cxn modelId="{85390430-53EB-482C-A9F1-42BCF56428A7}" type="presOf" srcId="{20A888E1-4029-4B2F-AA6F-9E482727BEBA}" destId="{28126170-B8C1-4A66-882F-DC92A7591FF1}" srcOrd="1" destOrd="0" presId="urn:microsoft.com/office/officeart/2005/8/layout/hierarchy2"/>
    <dgm:cxn modelId="{6A94FD40-998B-4458-B932-DC4648816D39}" srcId="{1B314807-364C-48B0-9C3E-81C3508E4A1E}" destId="{D37CB6DC-2209-4CAD-94E7-B9180A9DB591}" srcOrd="1" destOrd="0" parTransId="{20A888E1-4029-4B2F-AA6F-9E482727BEBA}" sibTransId="{ED3882FF-6EF9-47D6-8599-F4309630ED3D}"/>
    <dgm:cxn modelId="{CF009C08-EDBA-420A-B401-5C215DBE8390}" type="presOf" srcId="{E524A632-9351-47EC-B2B3-3A318FD0ACF6}" destId="{A8A74FCE-2B89-4752-8271-E23DE53B0B15}" srcOrd="0" destOrd="0" presId="urn:microsoft.com/office/officeart/2005/8/layout/hierarchy2"/>
    <dgm:cxn modelId="{A6DD14CE-8674-4440-92B7-9BBD7C7D7850}" type="presOf" srcId="{4CB3856A-375D-46FC-89AA-3774C4891A0B}" destId="{138F857F-E14E-46A2-B7E1-03624C8F7690}" srcOrd="0" destOrd="0" presId="urn:microsoft.com/office/officeart/2005/8/layout/hierarchy2"/>
    <dgm:cxn modelId="{B7370C56-EE7B-4D4E-B04E-F2BB41E6772C}" type="presOf" srcId="{D37CB6DC-2209-4CAD-94E7-B9180A9DB591}" destId="{3EFA517D-C0A7-40C3-8FCB-5573CD7DB644}" srcOrd="0" destOrd="0" presId="urn:microsoft.com/office/officeart/2005/8/layout/hierarchy2"/>
    <dgm:cxn modelId="{E97AC573-2796-4A51-B367-BC3B85A36D36}" type="presOf" srcId="{26025D4F-8CC1-4DE1-921D-20E8BE97B318}" destId="{8364015F-05FA-443B-B52D-12E611309BC6}" srcOrd="1" destOrd="0" presId="urn:microsoft.com/office/officeart/2005/8/layout/hierarchy2"/>
    <dgm:cxn modelId="{0F031FBA-6FC1-4EE1-8DA1-3E4FADD91AF7}" type="presOf" srcId="{8DEE8CB4-92B8-4EE7-B4F2-9469A36458AF}" destId="{9D4871C6-1E89-4895-931D-BF4171D35B18}" srcOrd="0" destOrd="0" presId="urn:microsoft.com/office/officeart/2005/8/layout/hierarchy2"/>
    <dgm:cxn modelId="{29DBEBD9-CA0C-42D2-A040-857FF186E74A}" srcId="{5E61CAEB-CD85-40E4-AB03-CCE3ED4C0E3A}" destId="{D5E90DF2-32CB-4322-B3F3-050D1670D8DC}" srcOrd="0" destOrd="0" parTransId="{2635EB3D-A3FF-4D26-9187-1EBA8EAB8301}" sibTransId="{30DA268C-68D9-4880-B713-83701E0DAF3F}"/>
    <dgm:cxn modelId="{B55DB27A-12FC-48DE-9F4C-3E6A93A45F95}" srcId="{8DEE8CB4-92B8-4EE7-B4F2-9469A36458AF}" destId="{4CB3856A-375D-46FC-89AA-3774C4891A0B}" srcOrd="0" destOrd="0" parTransId="{C7026143-5D0B-4235-974F-37DD9C63BF6B}" sibTransId="{A8365069-68D2-4694-A5E7-496862A2C6C1}"/>
    <dgm:cxn modelId="{B418056A-6A9F-46F0-B4DA-24D03B8E1C5C}" type="presOf" srcId="{5E61CAEB-CD85-40E4-AB03-CCE3ED4C0E3A}" destId="{7E378BB3-74E8-4317-954E-DCCEE79CB761}" srcOrd="0" destOrd="0" presId="urn:microsoft.com/office/officeart/2005/8/layout/hierarchy2"/>
    <dgm:cxn modelId="{42758A39-D5CB-4E00-B926-8EB964074B6C}" srcId="{1B314807-364C-48B0-9C3E-81C3508E4A1E}" destId="{6072B4EF-82CA-46DC-A819-9F1F93D2C28C}" srcOrd="0" destOrd="0" parTransId="{718F49D8-D4DB-4072-83FB-1AE26D29C4F9}" sibTransId="{281FBDB2-E196-47AE-9FCB-0972E6EC8E1B}"/>
    <dgm:cxn modelId="{981B4363-C0FB-4CA9-9B3A-9749EFE2F7BB}" type="presOf" srcId="{367598DE-5D63-4637-BB87-65D3DD0C5871}" destId="{801CBFF9-15C4-4329-AD2B-92D23BDC6CB5}" srcOrd="1" destOrd="0" presId="urn:microsoft.com/office/officeart/2005/8/layout/hierarchy2"/>
    <dgm:cxn modelId="{4540D054-51A0-4449-923F-393D141893F6}" type="presOf" srcId="{D5E90DF2-32CB-4322-B3F3-050D1670D8DC}" destId="{E5525DB6-942F-4F8D-81FF-BAB2A4D9FFEA}" srcOrd="0" destOrd="0" presId="urn:microsoft.com/office/officeart/2005/8/layout/hierarchy2"/>
    <dgm:cxn modelId="{99FA76EA-C7A3-46D3-BE73-6767229CF844}" srcId="{D5E90DF2-32CB-4322-B3F3-050D1670D8DC}" destId="{1B314807-364C-48B0-9C3E-81C3508E4A1E}" srcOrd="0" destOrd="0" parTransId="{C756B943-DC4D-4480-BE98-1D9ACBD94FFB}" sibTransId="{8A883B0E-4292-47DB-8292-BA852222C4D7}"/>
    <dgm:cxn modelId="{16FD5D98-DEFC-4161-B887-85CE2081180D}" type="presOf" srcId="{C756B943-DC4D-4480-BE98-1D9ACBD94FFB}" destId="{B9E17AD0-C119-4C5D-8619-A5F9F607054C}" srcOrd="1" destOrd="0" presId="urn:microsoft.com/office/officeart/2005/8/layout/hierarchy2"/>
    <dgm:cxn modelId="{933A4EB6-2C26-4E23-9EC8-7B1260D50740}" type="presOf" srcId="{20A888E1-4029-4B2F-AA6F-9E482727BEBA}" destId="{C0010EF1-7E41-465F-88FB-5E6313605BB3}" srcOrd="0" destOrd="0" presId="urn:microsoft.com/office/officeart/2005/8/layout/hierarchy2"/>
    <dgm:cxn modelId="{2DA21246-0897-4135-9AEB-20C44D432F60}" srcId="{D5E90DF2-32CB-4322-B3F3-050D1670D8DC}" destId="{8DEE8CB4-92B8-4EE7-B4F2-9469A36458AF}" srcOrd="1" destOrd="0" parTransId="{367598DE-5D63-4637-BB87-65D3DD0C5871}" sibTransId="{7638AF03-8D80-4E74-84BB-8A3FBEC660CD}"/>
    <dgm:cxn modelId="{CD623015-3CD0-4ACF-9C85-E94CA55DEBB7}" type="presOf" srcId="{C7026143-5D0B-4235-974F-37DD9C63BF6B}" destId="{3C60CCFF-3B0F-4863-9959-2337AD211859}" srcOrd="0" destOrd="0" presId="urn:microsoft.com/office/officeart/2005/8/layout/hierarchy2"/>
    <dgm:cxn modelId="{1DA46EE9-536F-4D6F-9EB1-4DA97828984D}" type="presOf" srcId="{718F49D8-D4DB-4072-83FB-1AE26D29C4F9}" destId="{F336D899-D1A1-4720-9C78-314360FC0E42}" srcOrd="0" destOrd="0" presId="urn:microsoft.com/office/officeart/2005/8/layout/hierarchy2"/>
    <dgm:cxn modelId="{B0AD33A3-912C-4749-9575-CB117AF0C3FA}" srcId="{8DEE8CB4-92B8-4EE7-B4F2-9469A36458AF}" destId="{E524A632-9351-47EC-B2B3-3A318FD0ACF6}" srcOrd="1" destOrd="0" parTransId="{26025D4F-8CC1-4DE1-921D-20E8BE97B318}" sibTransId="{35D117AF-8AF4-4D0D-8EF1-741A4BF2BB2C}"/>
    <dgm:cxn modelId="{1A697ACB-9830-401F-A78D-6C87BA94D689}" type="presParOf" srcId="{7E378BB3-74E8-4317-954E-DCCEE79CB761}" destId="{8001D801-EF32-4B63-A57A-A5127CB7D15B}" srcOrd="0" destOrd="0" presId="urn:microsoft.com/office/officeart/2005/8/layout/hierarchy2"/>
    <dgm:cxn modelId="{79CD65E2-03AE-4236-B231-0948268DCBCD}" type="presParOf" srcId="{8001D801-EF32-4B63-A57A-A5127CB7D15B}" destId="{E5525DB6-942F-4F8D-81FF-BAB2A4D9FFEA}" srcOrd="0" destOrd="0" presId="urn:microsoft.com/office/officeart/2005/8/layout/hierarchy2"/>
    <dgm:cxn modelId="{0BF601D5-0A9F-4078-8F0A-0EB14B39DA02}" type="presParOf" srcId="{8001D801-EF32-4B63-A57A-A5127CB7D15B}" destId="{3216CAAD-2445-4DFA-8E2C-21153E083BE4}" srcOrd="1" destOrd="0" presId="urn:microsoft.com/office/officeart/2005/8/layout/hierarchy2"/>
    <dgm:cxn modelId="{C9487F81-CCC8-4293-AB30-77EEAA9C55BB}" type="presParOf" srcId="{3216CAAD-2445-4DFA-8E2C-21153E083BE4}" destId="{2BD38842-1CB1-471B-9D25-C3142BC6583B}" srcOrd="0" destOrd="0" presId="urn:microsoft.com/office/officeart/2005/8/layout/hierarchy2"/>
    <dgm:cxn modelId="{A68B63CA-6F64-4FB0-B04F-4EBB2FCD0DBC}" type="presParOf" srcId="{2BD38842-1CB1-471B-9D25-C3142BC6583B}" destId="{B9E17AD0-C119-4C5D-8619-A5F9F607054C}" srcOrd="0" destOrd="0" presId="urn:microsoft.com/office/officeart/2005/8/layout/hierarchy2"/>
    <dgm:cxn modelId="{8407E75B-4698-4836-984E-E1F513F1DCA2}" type="presParOf" srcId="{3216CAAD-2445-4DFA-8E2C-21153E083BE4}" destId="{8B696D18-DC88-41C9-B797-F4F82C1D0BD5}" srcOrd="1" destOrd="0" presId="urn:microsoft.com/office/officeart/2005/8/layout/hierarchy2"/>
    <dgm:cxn modelId="{B5538396-232A-4104-892B-CED7ADE95C55}" type="presParOf" srcId="{8B696D18-DC88-41C9-B797-F4F82C1D0BD5}" destId="{06ADC6BF-33F7-47DB-A4C8-E028E0B8191B}" srcOrd="0" destOrd="0" presId="urn:microsoft.com/office/officeart/2005/8/layout/hierarchy2"/>
    <dgm:cxn modelId="{D0F03929-5CAA-4FB2-8403-66B818E0AF58}" type="presParOf" srcId="{8B696D18-DC88-41C9-B797-F4F82C1D0BD5}" destId="{951618D0-5217-4789-9922-AEC00EDECADD}" srcOrd="1" destOrd="0" presId="urn:microsoft.com/office/officeart/2005/8/layout/hierarchy2"/>
    <dgm:cxn modelId="{63EBEEAD-0A9A-428A-8BD0-C992EE33095B}" type="presParOf" srcId="{951618D0-5217-4789-9922-AEC00EDECADD}" destId="{F336D899-D1A1-4720-9C78-314360FC0E42}" srcOrd="0" destOrd="0" presId="urn:microsoft.com/office/officeart/2005/8/layout/hierarchy2"/>
    <dgm:cxn modelId="{71A82423-EA9A-4C01-814C-5D944BF67857}" type="presParOf" srcId="{F336D899-D1A1-4720-9C78-314360FC0E42}" destId="{C459400F-3E00-4518-B897-A98B899F9C62}" srcOrd="0" destOrd="0" presId="urn:microsoft.com/office/officeart/2005/8/layout/hierarchy2"/>
    <dgm:cxn modelId="{3E701CCB-EDE7-43B6-8851-FFA10AF88AB2}" type="presParOf" srcId="{951618D0-5217-4789-9922-AEC00EDECADD}" destId="{D4BAAA6D-C652-4FA7-A391-AA7A8A0FA1DC}" srcOrd="1" destOrd="0" presId="urn:microsoft.com/office/officeart/2005/8/layout/hierarchy2"/>
    <dgm:cxn modelId="{D7081236-8627-4FAB-947F-71679225F17D}" type="presParOf" srcId="{D4BAAA6D-C652-4FA7-A391-AA7A8A0FA1DC}" destId="{24DA6CD5-D3A5-41EC-B69E-60B228B71E2C}" srcOrd="0" destOrd="0" presId="urn:microsoft.com/office/officeart/2005/8/layout/hierarchy2"/>
    <dgm:cxn modelId="{B8B22FCD-4B7F-41DE-AC86-207CB6301CAC}" type="presParOf" srcId="{D4BAAA6D-C652-4FA7-A391-AA7A8A0FA1DC}" destId="{87995E6C-93D3-4375-A060-457754AE403D}" srcOrd="1" destOrd="0" presId="urn:microsoft.com/office/officeart/2005/8/layout/hierarchy2"/>
    <dgm:cxn modelId="{C527044C-2A0A-4ECD-975C-C3B35E0924D6}" type="presParOf" srcId="{951618D0-5217-4789-9922-AEC00EDECADD}" destId="{C0010EF1-7E41-465F-88FB-5E6313605BB3}" srcOrd="2" destOrd="0" presId="urn:microsoft.com/office/officeart/2005/8/layout/hierarchy2"/>
    <dgm:cxn modelId="{C18DFD99-9AF2-4DF1-ADBD-9542F9969685}" type="presParOf" srcId="{C0010EF1-7E41-465F-88FB-5E6313605BB3}" destId="{28126170-B8C1-4A66-882F-DC92A7591FF1}" srcOrd="0" destOrd="0" presId="urn:microsoft.com/office/officeart/2005/8/layout/hierarchy2"/>
    <dgm:cxn modelId="{0FE03D44-491A-4E07-9309-F98E6A546596}" type="presParOf" srcId="{951618D0-5217-4789-9922-AEC00EDECADD}" destId="{0993095C-A821-41BE-ADEA-DF27F2AAB94D}" srcOrd="3" destOrd="0" presId="urn:microsoft.com/office/officeart/2005/8/layout/hierarchy2"/>
    <dgm:cxn modelId="{E1AFA85B-2B5E-41FC-97C6-1961AD91E240}" type="presParOf" srcId="{0993095C-A821-41BE-ADEA-DF27F2AAB94D}" destId="{3EFA517D-C0A7-40C3-8FCB-5573CD7DB644}" srcOrd="0" destOrd="0" presId="urn:microsoft.com/office/officeart/2005/8/layout/hierarchy2"/>
    <dgm:cxn modelId="{66F79793-EBD3-4D8E-BCAD-1FDABEFAADF0}" type="presParOf" srcId="{0993095C-A821-41BE-ADEA-DF27F2AAB94D}" destId="{A82BD1AB-0248-4C51-90D7-0384974E4EA4}" srcOrd="1" destOrd="0" presId="urn:microsoft.com/office/officeart/2005/8/layout/hierarchy2"/>
    <dgm:cxn modelId="{2CB306FA-F7BF-4945-AD63-3BBE69208108}" type="presParOf" srcId="{3216CAAD-2445-4DFA-8E2C-21153E083BE4}" destId="{EE71E4EF-EC3D-4E31-911B-8D3E44864952}" srcOrd="2" destOrd="0" presId="urn:microsoft.com/office/officeart/2005/8/layout/hierarchy2"/>
    <dgm:cxn modelId="{E902229D-92BA-46B5-8272-830821AF464D}" type="presParOf" srcId="{EE71E4EF-EC3D-4E31-911B-8D3E44864952}" destId="{801CBFF9-15C4-4329-AD2B-92D23BDC6CB5}" srcOrd="0" destOrd="0" presId="urn:microsoft.com/office/officeart/2005/8/layout/hierarchy2"/>
    <dgm:cxn modelId="{B6AB644B-DCBD-4643-843C-6A0690FA9F78}" type="presParOf" srcId="{3216CAAD-2445-4DFA-8E2C-21153E083BE4}" destId="{9EF83D14-067E-4883-8A80-1D739C48F2D9}" srcOrd="3" destOrd="0" presId="urn:microsoft.com/office/officeart/2005/8/layout/hierarchy2"/>
    <dgm:cxn modelId="{21D34475-376D-4EE5-AD56-80DE6F754A6E}" type="presParOf" srcId="{9EF83D14-067E-4883-8A80-1D739C48F2D9}" destId="{9D4871C6-1E89-4895-931D-BF4171D35B18}" srcOrd="0" destOrd="0" presId="urn:microsoft.com/office/officeart/2005/8/layout/hierarchy2"/>
    <dgm:cxn modelId="{FF401DFC-95FB-41D4-88A1-11C366D79666}" type="presParOf" srcId="{9EF83D14-067E-4883-8A80-1D739C48F2D9}" destId="{9ECF3ABB-9B89-4EC9-9CA7-645DF834243D}" srcOrd="1" destOrd="0" presId="urn:microsoft.com/office/officeart/2005/8/layout/hierarchy2"/>
    <dgm:cxn modelId="{9015C795-39E1-4AC2-93C3-15A1B2FAD724}" type="presParOf" srcId="{9ECF3ABB-9B89-4EC9-9CA7-645DF834243D}" destId="{3C60CCFF-3B0F-4863-9959-2337AD211859}" srcOrd="0" destOrd="0" presId="urn:microsoft.com/office/officeart/2005/8/layout/hierarchy2"/>
    <dgm:cxn modelId="{5441A581-E7E4-4028-B3EF-4D114DCE926F}" type="presParOf" srcId="{3C60CCFF-3B0F-4863-9959-2337AD211859}" destId="{2C7C1E59-3F32-4BBF-8AA0-2EE1275AD401}" srcOrd="0" destOrd="0" presId="urn:microsoft.com/office/officeart/2005/8/layout/hierarchy2"/>
    <dgm:cxn modelId="{DDA7AA0C-A276-4AB3-B39F-BAC85094AC56}" type="presParOf" srcId="{9ECF3ABB-9B89-4EC9-9CA7-645DF834243D}" destId="{87371DAE-A20C-4F75-87A7-9D239796DAF7}" srcOrd="1" destOrd="0" presId="urn:microsoft.com/office/officeart/2005/8/layout/hierarchy2"/>
    <dgm:cxn modelId="{96315A2F-3371-40CE-B7E5-83DA31166F47}" type="presParOf" srcId="{87371DAE-A20C-4F75-87A7-9D239796DAF7}" destId="{138F857F-E14E-46A2-B7E1-03624C8F7690}" srcOrd="0" destOrd="0" presId="urn:microsoft.com/office/officeart/2005/8/layout/hierarchy2"/>
    <dgm:cxn modelId="{B7AE183C-530E-4329-B0C8-7F5030D78D41}" type="presParOf" srcId="{87371DAE-A20C-4F75-87A7-9D239796DAF7}" destId="{3CC2B240-DA9D-466B-ABFC-1EB07DF042B0}" srcOrd="1" destOrd="0" presId="urn:microsoft.com/office/officeart/2005/8/layout/hierarchy2"/>
    <dgm:cxn modelId="{B19FD1EF-4C6A-48F1-B9CA-E920530AC198}" type="presParOf" srcId="{9ECF3ABB-9B89-4EC9-9CA7-645DF834243D}" destId="{817E24A7-748C-4FD2-B230-FA9CD918B39E}" srcOrd="2" destOrd="0" presId="urn:microsoft.com/office/officeart/2005/8/layout/hierarchy2"/>
    <dgm:cxn modelId="{F867BDDE-BEB9-4959-9BEA-7189F675996A}" type="presParOf" srcId="{817E24A7-748C-4FD2-B230-FA9CD918B39E}" destId="{8364015F-05FA-443B-B52D-12E611309BC6}" srcOrd="0" destOrd="0" presId="urn:microsoft.com/office/officeart/2005/8/layout/hierarchy2"/>
    <dgm:cxn modelId="{8E40A5A1-8147-4D8D-B5FC-2405C73E2CED}" type="presParOf" srcId="{9ECF3ABB-9B89-4EC9-9CA7-645DF834243D}" destId="{8574860E-3478-4662-AFDB-2FBED6D9B290}" srcOrd="3" destOrd="0" presId="urn:microsoft.com/office/officeart/2005/8/layout/hierarchy2"/>
    <dgm:cxn modelId="{1BAE260B-54E2-44FD-B93D-DB983252C19F}" type="presParOf" srcId="{8574860E-3478-4662-AFDB-2FBED6D9B290}" destId="{A8A74FCE-2B89-4752-8271-E23DE53B0B15}" srcOrd="0" destOrd="0" presId="urn:microsoft.com/office/officeart/2005/8/layout/hierarchy2"/>
    <dgm:cxn modelId="{29CA02F6-AC87-4412-ABB2-87835C833112}" type="presParOf" srcId="{8574860E-3478-4662-AFDB-2FBED6D9B290}" destId="{B1D89285-FA8E-43D7-9090-92B3EF4BD675}"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61CAEB-CD85-40E4-AB03-CCE3ED4C0E3A}" type="doc">
      <dgm:prSet loTypeId="urn:microsoft.com/office/officeart/2005/8/layout/hierarchy2" loCatId="hierarchy" qsTypeId="urn:microsoft.com/office/officeart/2005/8/quickstyle/3d2" qsCatId="3D" csTypeId="urn:microsoft.com/office/officeart/2005/8/colors/colorful4" csCatId="colorful" phldr="1"/>
      <dgm:spPr/>
      <dgm:t>
        <a:bodyPr/>
        <a:lstStyle/>
        <a:p>
          <a:endParaRPr lang="es-EC"/>
        </a:p>
      </dgm:t>
    </dgm:pt>
    <dgm:pt modelId="{D5E90DF2-32CB-4322-B3F3-050D1670D8DC}">
      <dgm:prSet phldrT="[Texto]" custT="1"/>
      <dgm:spPr/>
      <dgm:t>
        <a:bodyPr/>
        <a:lstStyle/>
        <a:p>
          <a:r>
            <a:rPr lang="es-EC" sz="1200" dirty="0" smtClean="0">
              <a:solidFill>
                <a:schemeClr val="tx1"/>
              </a:solidFill>
            </a:rPr>
            <a:t>FASE 1: ELABORACIÓN DEL INFORME DE RENDICIÓN DE CUENTAS</a:t>
          </a:r>
          <a:endParaRPr lang="es-EC" sz="1200" dirty="0">
            <a:solidFill>
              <a:schemeClr val="tx1"/>
            </a:solidFill>
          </a:endParaRPr>
        </a:p>
      </dgm:t>
    </dgm:pt>
    <dgm:pt modelId="{2635EB3D-A3FF-4D26-9187-1EBA8EAB8301}" type="parTrans" cxnId="{29DBEBD9-CA0C-42D2-A040-857FF186E74A}">
      <dgm:prSet/>
      <dgm:spPr/>
      <dgm:t>
        <a:bodyPr/>
        <a:lstStyle/>
        <a:p>
          <a:endParaRPr lang="es-EC"/>
        </a:p>
      </dgm:t>
    </dgm:pt>
    <dgm:pt modelId="{30DA268C-68D9-4880-B713-83701E0DAF3F}" type="sibTrans" cxnId="{29DBEBD9-CA0C-42D2-A040-857FF186E74A}">
      <dgm:prSet/>
      <dgm:spPr/>
      <dgm:t>
        <a:bodyPr/>
        <a:lstStyle/>
        <a:p>
          <a:endParaRPr lang="es-EC"/>
        </a:p>
      </dgm:t>
    </dgm:pt>
    <dgm:pt modelId="{1B314807-364C-48B0-9C3E-81C3508E4A1E}">
      <dgm:prSet phldrT="[Texto]" custT="1"/>
      <dgm:spPr/>
      <dgm:t>
        <a:bodyPr/>
        <a:lstStyle/>
        <a:p>
          <a:r>
            <a:rPr lang="es-EC" sz="1200" dirty="0" smtClean="0">
              <a:solidFill>
                <a:schemeClr val="tx1"/>
              </a:solidFill>
            </a:rPr>
            <a:t>EVALUACIÓN DE LA GESTIÓN</a:t>
          </a:r>
          <a:endParaRPr lang="es-EC" sz="1200" dirty="0">
            <a:solidFill>
              <a:schemeClr val="tx1"/>
            </a:solidFill>
          </a:endParaRPr>
        </a:p>
      </dgm:t>
    </dgm:pt>
    <dgm:pt modelId="{C756B943-DC4D-4480-BE98-1D9ACBD94FFB}" type="parTrans" cxnId="{99FA76EA-C7A3-46D3-BE73-6767229CF844}">
      <dgm:prSet/>
      <dgm:spPr/>
      <dgm:t>
        <a:bodyPr/>
        <a:lstStyle/>
        <a:p>
          <a:endParaRPr lang="es-EC"/>
        </a:p>
      </dgm:t>
    </dgm:pt>
    <dgm:pt modelId="{8A883B0E-4292-47DB-8292-BA852222C4D7}" type="sibTrans" cxnId="{99FA76EA-C7A3-46D3-BE73-6767229CF844}">
      <dgm:prSet/>
      <dgm:spPr/>
      <dgm:t>
        <a:bodyPr/>
        <a:lstStyle/>
        <a:p>
          <a:endParaRPr lang="es-EC"/>
        </a:p>
      </dgm:t>
    </dgm:pt>
    <dgm:pt modelId="{E96B17CE-8C3C-4CC4-833E-7328E42F09F0}">
      <dgm:prSet phldrT="[Texto]" custT="1"/>
      <dgm:spPr/>
      <dgm:t>
        <a:bodyPr/>
        <a:lstStyle/>
        <a:p>
          <a:r>
            <a:rPr lang="es-EC" sz="1200" dirty="0" smtClean="0">
              <a:solidFill>
                <a:schemeClr val="tx1"/>
              </a:solidFill>
            </a:rPr>
            <a:t>LEVANTAMIENTO PERIÓDICO DE INFORMACIÓN</a:t>
          </a:r>
          <a:endParaRPr lang="es-EC" sz="1200" dirty="0">
            <a:solidFill>
              <a:schemeClr val="tx1"/>
            </a:solidFill>
          </a:endParaRPr>
        </a:p>
      </dgm:t>
    </dgm:pt>
    <dgm:pt modelId="{0EC61A95-156D-4000-9AC7-85900981CD16}" type="parTrans" cxnId="{F4C820CE-05F0-4B0A-9357-00CF3B5A031C}">
      <dgm:prSet/>
      <dgm:spPr/>
      <dgm:t>
        <a:bodyPr/>
        <a:lstStyle/>
        <a:p>
          <a:endParaRPr lang="es-EC"/>
        </a:p>
      </dgm:t>
    </dgm:pt>
    <dgm:pt modelId="{CBF21C0D-291A-4C8D-BE95-A8735CE37619}" type="sibTrans" cxnId="{F4C820CE-05F0-4B0A-9357-00CF3B5A031C}">
      <dgm:prSet/>
      <dgm:spPr/>
      <dgm:t>
        <a:bodyPr/>
        <a:lstStyle/>
        <a:p>
          <a:endParaRPr lang="es-EC"/>
        </a:p>
      </dgm:t>
    </dgm:pt>
    <dgm:pt modelId="{A521036F-4DE5-4588-A372-B0BD9CD04D01}">
      <dgm:prSet phldrT="[Texto]" custT="1"/>
      <dgm:spPr/>
      <dgm:t>
        <a:bodyPr/>
        <a:lstStyle/>
        <a:p>
          <a:r>
            <a:rPr lang="es-EC" sz="1100" dirty="0" smtClean="0">
              <a:solidFill>
                <a:schemeClr val="tx1"/>
              </a:solidFill>
            </a:rPr>
            <a:t>CONSOLIDACIÓN DE  RESULTADOS CUANTITATIVOS DE LA EVALUACIÓN</a:t>
          </a:r>
          <a:endParaRPr lang="es-EC" sz="1100" dirty="0">
            <a:solidFill>
              <a:schemeClr val="tx1"/>
            </a:solidFill>
          </a:endParaRPr>
        </a:p>
      </dgm:t>
    </dgm:pt>
    <dgm:pt modelId="{E3635D7A-EF25-408A-93F9-79C19485258D}" type="parTrans" cxnId="{F49B0060-F9A1-49E8-8927-503A82E934AB}">
      <dgm:prSet/>
      <dgm:spPr/>
      <dgm:t>
        <a:bodyPr/>
        <a:lstStyle/>
        <a:p>
          <a:endParaRPr lang="es-EC"/>
        </a:p>
      </dgm:t>
    </dgm:pt>
    <dgm:pt modelId="{994A0D1F-ED3D-40FB-B6A7-8DF658D10D2E}" type="sibTrans" cxnId="{F49B0060-F9A1-49E8-8927-503A82E934AB}">
      <dgm:prSet/>
      <dgm:spPr/>
      <dgm:t>
        <a:bodyPr/>
        <a:lstStyle/>
        <a:p>
          <a:endParaRPr lang="es-EC"/>
        </a:p>
      </dgm:t>
    </dgm:pt>
    <dgm:pt modelId="{C6E6380E-30E5-413A-9852-484A8EE95B17}">
      <dgm:prSet phldrT="[Texto]" custT="1"/>
      <dgm:spPr/>
      <dgm:t>
        <a:bodyPr/>
        <a:lstStyle/>
        <a:p>
          <a:r>
            <a:rPr lang="es-EC" sz="1000" dirty="0" smtClean="0">
              <a:solidFill>
                <a:schemeClr val="tx1"/>
              </a:solidFill>
            </a:rPr>
            <a:t>REDACCIÓN DEL INFORME DE RENDICIÓN DE CUENTAS</a:t>
          </a:r>
          <a:endParaRPr lang="es-EC" sz="1000" dirty="0">
            <a:solidFill>
              <a:schemeClr val="tx1"/>
            </a:solidFill>
          </a:endParaRPr>
        </a:p>
      </dgm:t>
    </dgm:pt>
    <dgm:pt modelId="{69559354-C2F7-4DAD-9E6A-5D4993170E88}" type="parTrans" cxnId="{6250113F-B510-435A-886C-855ACE27771F}">
      <dgm:prSet/>
      <dgm:spPr/>
      <dgm:t>
        <a:bodyPr/>
        <a:lstStyle/>
        <a:p>
          <a:endParaRPr lang="es-EC"/>
        </a:p>
      </dgm:t>
    </dgm:pt>
    <dgm:pt modelId="{7FA11807-FF94-4F79-BB81-92C822739319}" type="sibTrans" cxnId="{6250113F-B510-435A-886C-855ACE27771F}">
      <dgm:prSet/>
      <dgm:spPr/>
      <dgm:t>
        <a:bodyPr/>
        <a:lstStyle/>
        <a:p>
          <a:endParaRPr lang="es-EC"/>
        </a:p>
      </dgm:t>
    </dgm:pt>
    <dgm:pt modelId="{599F90FA-5777-4087-8CC2-F55F17194797}">
      <dgm:prSet custT="1"/>
      <dgm:spPr/>
      <dgm:t>
        <a:bodyPr/>
        <a:lstStyle/>
        <a:p>
          <a:r>
            <a:rPr lang="es-EC" sz="1200" dirty="0" smtClean="0">
              <a:solidFill>
                <a:schemeClr val="tx1"/>
              </a:solidFill>
            </a:rPr>
            <a:t>VALIDACIÓN DE LOS RESULTADOS DE LA GESTIÓN ANUAL</a:t>
          </a:r>
          <a:endParaRPr lang="es-EC" sz="1200" dirty="0">
            <a:solidFill>
              <a:schemeClr val="tx1"/>
            </a:solidFill>
          </a:endParaRPr>
        </a:p>
      </dgm:t>
    </dgm:pt>
    <dgm:pt modelId="{FBC12DAD-BBB8-481A-ADD3-9A49C03B4968}" type="parTrans" cxnId="{42C61FA7-6A23-40D2-A3A0-60ABF307462F}">
      <dgm:prSet/>
      <dgm:spPr/>
      <dgm:t>
        <a:bodyPr/>
        <a:lstStyle/>
        <a:p>
          <a:endParaRPr lang="es-EC"/>
        </a:p>
      </dgm:t>
    </dgm:pt>
    <dgm:pt modelId="{5B9D81FE-9309-45C3-B19F-E6644D8663B0}" type="sibTrans" cxnId="{42C61FA7-6A23-40D2-A3A0-60ABF307462F}">
      <dgm:prSet/>
      <dgm:spPr/>
      <dgm:t>
        <a:bodyPr/>
        <a:lstStyle/>
        <a:p>
          <a:endParaRPr lang="es-EC"/>
        </a:p>
      </dgm:t>
    </dgm:pt>
    <dgm:pt modelId="{C6C629B5-D0DE-4DF6-A469-158A771248B2}">
      <dgm:prSet custT="1"/>
      <dgm:spPr/>
      <dgm:t>
        <a:bodyPr/>
        <a:lstStyle/>
        <a:p>
          <a:r>
            <a:rPr lang="es-EC" sz="1100" dirty="0" smtClean="0">
              <a:solidFill>
                <a:schemeClr val="tx1"/>
              </a:solidFill>
            </a:rPr>
            <a:t>SOCIALIZACIÓN INTERNA  Y APROBACIÓN DEL INFORME DE RENDICIÓN DE CUENTAS</a:t>
          </a:r>
          <a:endParaRPr lang="es-EC" sz="1100" dirty="0">
            <a:solidFill>
              <a:schemeClr val="tx1"/>
            </a:solidFill>
          </a:endParaRPr>
        </a:p>
      </dgm:t>
    </dgm:pt>
    <dgm:pt modelId="{D424683A-217F-4D7C-A8DD-8F34560F5FF6}" type="parTrans" cxnId="{29E3707C-E032-426B-B0C7-0F673362C1DB}">
      <dgm:prSet/>
      <dgm:spPr/>
      <dgm:t>
        <a:bodyPr/>
        <a:lstStyle/>
        <a:p>
          <a:endParaRPr lang="es-EC"/>
        </a:p>
      </dgm:t>
    </dgm:pt>
    <dgm:pt modelId="{548BF21F-6226-4EEB-9AF5-939499E73604}" type="sibTrans" cxnId="{29E3707C-E032-426B-B0C7-0F673362C1DB}">
      <dgm:prSet/>
      <dgm:spPr/>
      <dgm:t>
        <a:bodyPr/>
        <a:lstStyle/>
        <a:p>
          <a:endParaRPr lang="es-EC"/>
        </a:p>
      </dgm:t>
    </dgm:pt>
    <dgm:pt modelId="{0F0244BB-8807-4661-B354-B699EB8BD180}">
      <dgm:prSet custT="1"/>
      <dgm:spPr/>
      <dgm:t>
        <a:bodyPr/>
        <a:lstStyle/>
        <a:p>
          <a:r>
            <a:rPr lang="es-EC" sz="1100" dirty="0" smtClean="0">
              <a:solidFill>
                <a:schemeClr val="tx1"/>
              </a:solidFill>
            </a:rPr>
            <a:t>LLENADO DEL FORMULARIO DE INFORME DE RENDICIÓN DE CUENTAS ESTABLECIDO POR EL CPCCS</a:t>
          </a:r>
          <a:endParaRPr lang="es-EC" sz="1100" dirty="0">
            <a:solidFill>
              <a:schemeClr val="tx1"/>
            </a:solidFill>
          </a:endParaRPr>
        </a:p>
      </dgm:t>
    </dgm:pt>
    <dgm:pt modelId="{A66AF404-4271-48B6-8032-7BB80B3BBD03}" type="parTrans" cxnId="{9C10D781-02B8-4923-A478-774A306BAA25}">
      <dgm:prSet/>
      <dgm:spPr/>
      <dgm:t>
        <a:bodyPr/>
        <a:lstStyle/>
        <a:p>
          <a:endParaRPr lang="es-EC"/>
        </a:p>
      </dgm:t>
    </dgm:pt>
    <dgm:pt modelId="{5DCF11ED-7E6B-407A-BF96-0DF187AAAA6C}" type="sibTrans" cxnId="{9C10D781-02B8-4923-A478-774A306BAA25}">
      <dgm:prSet/>
      <dgm:spPr/>
      <dgm:t>
        <a:bodyPr/>
        <a:lstStyle/>
        <a:p>
          <a:endParaRPr lang="es-EC"/>
        </a:p>
      </dgm:t>
    </dgm:pt>
    <dgm:pt modelId="{7E378BB3-74E8-4317-954E-DCCEE79CB761}" type="pres">
      <dgm:prSet presAssocID="{5E61CAEB-CD85-40E4-AB03-CCE3ED4C0E3A}" presName="diagram" presStyleCnt="0">
        <dgm:presLayoutVars>
          <dgm:chPref val="1"/>
          <dgm:dir/>
          <dgm:animOne val="branch"/>
          <dgm:animLvl val="lvl"/>
          <dgm:resizeHandles val="exact"/>
        </dgm:presLayoutVars>
      </dgm:prSet>
      <dgm:spPr/>
      <dgm:t>
        <a:bodyPr/>
        <a:lstStyle/>
        <a:p>
          <a:endParaRPr lang="es-EC"/>
        </a:p>
      </dgm:t>
    </dgm:pt>
    <dgm:pt modelId="{8001D801-EF32-4B63-A57A-A5127CB7D15B}" type="pres">
      <dgm:prSet presAssocID="{D5E90DF2-32CB-4322-B3F3-050D1670D8DC}" presName="root1" presStyleCnt="0"/>
      <dgm:spPr/>
      <dgm:t>
        <a:bodyPr/>
        <a:lstStyle/>
        <a:p>
          <a:endParaRPr lang="es-EC"/>
        </a:p>
      </dgm:t>
    </dgm:pt>
    <dgm:pt modelId="{E5525DB6-942F-4F8D-81FF-BAB2A4D9FFEA}" type="pres">
      <dgm:prSet presAssocID="{D5E90DF2-32CB-4322-B3F3-050D1670D8DC}" presName="LevelOneTextNode" presStyleLbl="node0" presStyleIdx="0" presStyleCnt="1">
        <dgm:presLayoutVars>
          <dgm:chPref val="3"/>
        </dgm:presLayoutVars>
      </dgm:prSet>
      <dgm:spPr/>
      <dgm:t>
        <a:bodyPr/>
        <a:lstStyle/>
        <a:p>
          <a:endParaRPr lang="es-EC"/>
        </a:p>
      </dgm:t>
    </dgm:pt>
    <dgm:pt modelId="{3216CAAD-2445-4DFA-8E2C-21153E083BE4}" type="pres">
      <dgm:prSet presAssocID="{D5E90DF2-32CB-4322-B3F3-050D1670D8DC}" presName="level2hierChild" presStyleCnt="0"/>
      <dgm:spPr/>
      <dgm:t>
        <a:bodyPr/>
        <a:lstStyle/>
        <a:p>
          <a:endParaRPr lang="es-EC"/>
        </a:p>
      </dgm:t>
    </dgm:pt>
    <dgm:pt modelId="{2BD38842-1CB1-471B-9D25-C3142BC6583B}" type="pres">
      <dgm:prSet presAssocID="{C756B943-DC4D-4480-BE98-1D9ACBD94FFB}" presName="conn2-1" presStyleLbl="parChTrans1D2" presStyleIdx="0" presStyleCnt="4"/>
      <dgm:spPr/>
      <dgm:t>
        <a:bodyPr/>
        <a:lstStyle/>
        <a:p>
          <a:endParaRPr lang="es-EC"/>
        </a:p>
      </dgm:t>
    </dgm:pt>
    <dgm:pt modelId="{B9E17AD0-C119-4C5D-8619-A5F9F607054C}" type="pres">
      <dgm:prSet presAssocID="{C756B943-DC4D-4480-BE98-1D9ACBD94FFB}" presName="connTx" presStyleLbl="parChTrans1D2" presStyleIdx="0" presStyleCnt="4"/>
      <dgm:spPr/>
      <dgm:t>
        <a:bodyPr/>
        <a:lstStyle/>
        <a:p>
          <a:endParaRPr lang="es-EC"/>
        </a:p>
      </dgm:t>
    </dgm:pt>
    <dgm:pt modelId="{8B696D18-DC88-41C9-B797-F4F82C1D0BD5}" type="pres">
      <dgm:prSet presAssocID="{1B314807-364C-48B0-9C3E-81C3508E4A1E}" presName="root2" presStyleCnt="0"/>
      <dgm:spPr/>
      <dgm:t>
        <a:bodyPr/>
        <a:lstStyle/>
        <a:p>
          <a:endParaRPr lang="es-EC"/>
        </a:p>
      </dgm:t>
    </dgm:pt>
    <dgm:pt modelId="{06ADC6BF-33F7-47DB-A4C8-E028E0B8191B}" type="pres">
      <dgm:prSet presAssocID="{1B314807-364C-48B0-9C3E-81C3508E4A1E}" presName="LevelTwoTextNode" presStyleLbl="node2" presStyleIdx="0" presStyleCnt="4">
        <dgm:presLayoutVars>
          <dgm:chPref val="3"/>
        </dgm:presLayoutVars>
      </dgm:prSet>
      <dgm:spPr/>
      <dgm:t>
        <a:bodyPr/>
        <a:lstStyle/>
        <a:p>
          <a:endParaRPr lang="es-EC"/>
        </a:p>
      </dgm:t>
    </dgm:pt>
    <dgm:pt modelId="{951618D0-5217-4789-9922-AEC00EDECADD}" type="pres">
      <dgm:prSet presAssocID="{1B314807-364C-48B0-9C3E-81C3508E4A1E}" presName="level3hierChild" presStyleCnt="0"/>
      <dgm:spPr/>
      <dgm:t>
        <a:bodyPr/>
        <a:lstStyle/>
        <a:p>
          <a:endParaRPr lang="es-EC"/>
        </a:p>
      </dgm:t>
    </dgm:pt>
    <dgm:pt modelId="{DF786E92-5A38-4188-A869-D474BDAC6A95}" type="pres">
      <dgm:prSet presAssocID="{0EC61A95-156D-4000-9AC7-85900981CD16}" presName="conn2-1" presStyleLbl="parChTrans1D3" presStyleIdx="0" presStyleCnt="3"/>
      <dgm:spPr/>
      <dgm:t>
        <a:bodyPr/>
        <a:lstStyle/>
        <a:p>
          <a:endParaRPr lang="es-EC"/>
        </a:p>
      </dgm:t>
    </dgm:pt>
    <dgm:pt modelId="{53037C16-B7B7-4BBE-9E3E-BC841F86E7ED}" type="pres">
      <dgm:prSet presAssocID="{0EC61A95-156D-4000-9AC7-85900981CD16}" presName="connTx" presStyleLbl="parChTrans1D3" presStyleIdx="0" presStyleCnt="3"/>
      <dgm:spPr/>
      <dgm:t>
        <a:bodyPr/>
        <a:lstStyle/>
        <a:p>
          <a:endParaRPr lang="es-EC"/>
        </a:p>
      </dgm:t>
    </dgm:pt>
    <dgm:pt modelId="{39A7C57C-CBAD-432C-BF9F-A585E2E7C3DF}" type="pres">
      <dgm:prSet presAssocID="{E96B17CE-8C3C-4CC4-833E-7328E42F09F0}" presName="root2" presStyleCnt="0"/>
      <dgm:spPr/>
      <dgm:t>
        <a:bodyPr/>
        <a:lstStyle/>
        <a:p>
          <a:endParaRPr lang="es-EC"/>
        </a:p>
      </dgm:t>
    </dgm:pt>
    <dgm:pt modelId="{254D4C84-6FA9-421D-8645-FB1891AAC141}" type="pres">
      <dgm:prSet presAssocID="{E96B17CE-8C3C-4CC4-833E-7328E42F09F0}" presName="LevelTwoTextNode" presStyleLbl="node3" presStyleIdx="0" presStyleCnt="3">
        <dgm:presLayoutVars>
          <dgm:chPref val="3"/>
        </dgm:presLayoutVars>
      </dgm:prSet>
      <dgm:spPr/>
      <dgm:t>
        <a:bodyPr/>
        <a:lstStyle/>
        <a:p>
          <a:endParaRPr lang="es-EC"/>
        </a:p>
      </dgm:t>
    </dgm:pt>
    <dgm:pt modelId="{2E0F2A74-99BF-4A23-B290-DD3C2F12241D}" type="pres">
      <dgm:prSet presAssocID="{E96B17CE-8C3C-4CC4-833E-7328E42F09F0}" presName="level3hierChild" presStyleCnt="0"/>
      <dgm:spPr/>
      <dgm:t>
        <a:bodyPr/>
        <a:lstStyle/>
        <a:p>
          <a:endParaRPr lang="es-EC"/>
        </a:p>
      </dgm:t>
    </dgm:pt>
    <dgm:pt modelId="{F1903AC4-BD43-4DF3-9584-D506881BC3F3}" type="pres">
      <dgm:prSet presAssocID="{E3635D7A-EF25-408A-93F9-79C19485258D}" presName="conn2-1" presStyleLbl="parChTrans1D3" presStyleIdx="1" presStyleCnt="3"/>
      <dgm:spPr/>
      <dgm:t>
        <a:bodyPr/>
        <a:lstStyle/>
        <a:p>
          <a:endParaRPr lang="es-EC"/>
        </a:p>
      </dgm:t>
    </dgm:pt>
    <dgm:pt modelId="{19CE7346-9BDA-4C63-B106-02CF5889F5B5}" type="pres">
      <dgm:prSet presAssocID="{E3635D7A-EF25-408A-93F9-79C19485258D}" presName="connTx" presStyleLbl="parChTrans1D3" presStyleIdx="1" presStyleCnt="3"/>
      <dgm:spPr/>
      <dgm:t>
        <a:bodyPr/>
        <a:lstStyle/>
        <a:p>
          <a:endParaRPr lang="es-EC"/>
        </a:p>
      </dgm:t>
    </dgm:pt>
    <dgm:pt modelId="{616483E6-B175-417C-B599-C167854A676D}" type="pres">
      <dgm:prSet presAssocID="{A521036F-4DE5-4588-A372-B0BD9CD04D01}" presName="root2" presStyleCnt="0"/>
      <dgm:spPr/>
      <dgm:t>
        <a:bodyPr/>
        <a:lstStyle/>
        <a:p>
          <a:endParaRPr lang="es-EC"/>
        </a:p>
      </dgm:t>
    </dgm:pt>
    <dgm:pt modelId="{902040FC-1948-4BC7-9797-D643F2DEC172}" type="pres">
      <dgm:prSet presAssocID="{A521036F-4DE5-4588-A372-B0BD9CD04D01}" presName="LevelTwoTextNode" presStyleLbl="node3" presStyleIdx="1" presStyleCnt="3" custScaleY="74666">
        <dgm:presLayoutVars>
          <dgm:chPref val="3"/>
        </dgm:presLayoutVars>
      </dgm:prSet>
      <dgm:spPr/>
      <dgm:t>
        <a:bodyPr/>
        <a:lstStyle/>
        <a:p>
          <a:endParaRPr lang="es-EC"/>
        </a:p>
      </dgm:t>
    </dgm:pt>
    <dgm:pt modelId="{F92EF14C-5FFC-4880-93CF-89089F14D0F0}" type="pres">
      <dgm:prSet presAssocID="{A521036F-4DE5-4588-A372-B0BD9CD04D01}" presName="level3hierChild" presStyleCnt="0"/>
      <dgm:spPr/>
      <dgm:t>
        <a:bodyPr/>
        <a:lstStyle/>
        <a:p>
          <a:endParaRPr lang="es-EC"/>
        </a:p>
      </dgm:t>
    </dgm:pt>
    <dgm:pt modelId="{3AB139F8-CE29-4F33-8B95-217646A14076}" type="pres">
      <dgm:prSet presAssocID="{FBC12DAD-BBB8-481A-ADD3-9A49C03B4968}" presName="conn2-1" presStyleLbl="parChTrans1D3" presStyleIdx="2" presStyleCnt="3"/>
      <dgm:spPr/>
      <dgm:t>
        <a:bodyPr/>
        <a:lstStyle/>
        <a:p>
          <a:endParaRPr lang="es-EC"/>
        </a:p>
      </dgm:t>
    </dgm:pt>
    <dgm:pt modelId="{F1EF0BBB-BCF3-4C45-BA43-7FA286D7ECEF}" type="pres">
      <dgm:prSet presAssocID="{FBC12DAD-BBB8-481A-ADD3-9A49C03B4968}" presName="connTx" presStyleLbl="parChTrans1D3" presStyleIdx="2" presStyleCnt="3"/>
      <dgm:spPr/>
      <dgm:t>
        <a:bodyPr/>
        <a:lstStyle/>
        <a:p>
          <a:endParaRPr lang="es-EC"/>
        </a:p>
      </dgm:t>
    </dgm:pt>
    <dgm:pt modelId="{448E9166-8007-4E05-829A-94EF4B66F215}" type="pres">
      <dgm:prSet presAssocID="{599F90FA-5777-4087-8CC2-F55F17194797}" presName="root2" presStyleCnt="0"/>
      <dgm:spPr/>
      <dgm:t>
        <a:bodyPr/>
        <a:lstStyle/>
        <a:p>
          <a:endParaRPr lang="es-EC"/>
        </a:p>
      </dgm:t>
    </dgm:pt>
    <dgm:pt modelId="{A81FB11C-99D9-47B0-9E28-BC2814963E96}" type="pres">
      <dgm:prSet presAssocID="{599F90FA-5777-4087-8CC2-F55F17194797}" presName="LevelTwoTextNode" presStyleLbl="node3" presStyleIdx="2" presStyleCnt="3">
        <dgm:presLayoutVars>
          <dgm:chPref val="3"/>
        </dgm:presLayoutVars>
      </dgm:prSet>
      <dgm:spPr/>
      <dgm:t>
        <a:bodyPr/>
        <a:lstStyle/>
        <a:p>
          <a:endParaRPr lang="es-EC"/>
        </a:p>
      </dgm:t>
    </dgm:pt>
    <dgm:pt modelId="{151C78DF-BAF9-44AC-A71F-BA9FFBFBA726}" type="pres">
      <dgm:prSet presAssocID="{599F90FA-5777-4087-8CC2-F55F17194797}" presName="level3hierChild" presStyleCnt="0"/>
      <dgm:spPr/>
      <dgm:t>
        <a:bodyPr/>
        <a:lstStyle/>
        <a:p>
          <a:endParaRPr lang="es-EC"/>
        </a:p>
      </dgm:t>
    </dgm:pt>
    <dgm:pt modelId="{7D0E002D-4419-40DC-B92C-597CA85B81F0}" type="pres">
      <dgm:prSet presAssocID="{69559354-C2F7-4DAD-9E6A-5D4993170E88}" presName="conn2-1" presStyleLbl="parChTrans1D2" presStyleIdx="1" presStyleCnt="4"/>
      <dgm:spPr/>
      <dgm:t>
        <a:bodyPr/>
        <a:lstStyle/>
        <a:p>
          <a:endParaRPr lang="es-EC"/>
        </a:p>
      </dgm:t>
    </dgm:pt>
    <dgm:pt modelId="{CA7AB189-77CD-47C7-816E-89E60614B664}" type="pres">
      <dgm:prSet presAssocID="{69559354-C2F7-4DAD-9E6A-5D4993170E88}" presName="connTx" presStyleLbl="parChTrans1D2" presStyleIdx="1" presStyleCnt="4"/>
      <dgm:spPr/>
      <dgm:t>
        <a:bodyPr/>
        <a:lstStyle/>
        <a:p>
          <a:endParaRPr lang="es-EC"/>
        </a:p>
      </dgm:t>
    </dgm:pt>
    <dgm:pt modelId="{00004E55-695F-41B4-A501-78F1A467FBA5}" type="pres">
      <dgm:prSet presAssocID="{C6E6380E-30E5-413A-9852-484A8EE95B17}" presName="root2" presStyleCnt="0"/>
      <dgm:spPr/>
      <dgm:t>
        <a:bodyPr/>
        <a:lstStyle/>
        <a:p>
          <a:endParaRPr lang="es-EC"/>
        </a:p>
      </dgm:t>
    </dgm:pt>
    <dgm:pt modelId="{E00B2376-E364-4758-825D-AEF55B76C228}" type="pres">
      <dgm:prSet presAssocID="{C6E6380E-30E5-413A-9852-484A8EE95B17}" presName="LevelTwoTextNode" presStyleLbl="node2" presStyleIdx="1" presStyleCnt="4" custLinFactY="10014" custLinFactNeighborX="-1696" custLinFactNeighborY="100000">
        <dgm:presLayoutVars>
          <dgm:chPref val="3"/>
        </dgm:presLayoutVars>
      </dgm:prSet>
      <dgm:spPr/>
      <dgm:t>
        <a:bodyPr/>
        <a:lstStyle/>
        <a:p>
          <a:endParaRPr lang="es-EC"/>
        </a:p>
      </dgm:t>
    </dgm:pt>
    <dgm:pt modelId="{6A310A10-9258-4032-8629-E05D97E0B3AD}" type="pres">
      <dgm:prSet presAssocID="{C6E6380E-30E5-413A-9852-484A8EE95B17}" presName="level3hierChild" presStyleCnt="0"/>
      <dgm:spPr/>
      <dgm:t>
        <a:bodyPr/>
        <a:lstStyle/>
        <a:p>
          <a:endParaRPr lang="es-EC"/>
        </a:p>
      </dgm:t>
    </dgm:pt>
    <dgm:pt modelId="{AF1D75A2-E3EF-4341-9EAA-E6AC9904D85B}" type="pres">
      <dgm:prSet presAssocID="{D424683A-217F-4D7C-A8DD-8F34560F5FF6}" presName="conn2-1" presStyleLbl="parChTrans1D2" presStyleIdx="2" presStyleCnt="4"/>
      <dgm:spPr/>
      <dgm:t>
        <a:bodyPr/>
        <a:lstStyle/>
        <a:p>
          <a:endParaRPr lang="es-EC"/>
        </a:p>
      </dgm:t>
    </dgm:pt>
    <dgm:pt modelId="{36E224B0-BA62-4613-A135-AD2F475DDBF0}" type="pres">
      <dgm:prSet presAssocID="{D424683A-217F-4D7C-A8DD-8F34560F5FF6}" presName="connTx" presStyleLbl="parChTrans1D2" presStyleIdx="2" presStyleCnt="4"/>
      <dgm:spPr/>
      <dgm:t>
        <a:bodyPr/>
        <a:lstStyle/>
        <a:p>
          <a:endParaRPr lang="es-EC"/>
        </a:p>
      </dgm:t>
    </dgm:pt>
    <dgm:pt modelId="{D43DE7A3-3E6B-4F59-88D9-BCEB5A4AE320}" type="pres">
      <dgm:prSet presAssocID="{C6C629B5-D0DE-4DF6-A469-158A771248B2}" presName="root2" presStyleCnt="0"/>
      <dgm:spPr/>
      <dgm:t>
        <a:bodyPr/>
        <a:lstStyle/>
        <a:p>
          <a:endParaRPr lang="es-EC"/>
        </a:p>
      </dgm:t>
    </dgm:pt>
    <dgm:pt modelId="{1D989B8C-6260-43FF-8BCC-008DB28D0E00}" type="pres">
      <dgm:prSet presAssocID="{C6C629B5-D0DE-4DF6-A469-158A771248B2}" presName="LevelTwoTextNode" presStyleLbl="node2" presStyleIdx="2" presStyleCnt="4" custLinFactY="15733" custLinFactNeighborX="292" custLinFactNeighborY="100000">
        <dgm:presLayoutVars>
          <dgm:chPref val="3"/>
        </dgm:presLayoutVars>
      </dgm:prSet>
      <dgm:spPr/>
      <dgm:t>
        <a:bodyPr/>
        <a:lstStyle/>
        <a:p>
          <a:endParaRPr lang="es-EC"/>
        </a:p>
      </dgm:t>
    </dgm:pt>
    <dgm:pt modelId="{3539D81A-49FD-4D63-A111-8B64EEC7D360}" type="pres">
      <dgm:prSet presAssocID="{C6C629B5-D0DE-4DF6-A469-158A771248B2}" presName="level3hierChild" presStyleCnt="0"/>
      <dgm:spPr/>
      <dgm:t>
        <a:bodyPr/>
        <a:lstStyle/>
        <a:p>
          <a:endParaRPr lang="es-EC"/>
        </a:p>
      </dgm:t>
    </dgm:pt>
    <dgm:pt modelId="{AEA4EE5D-4FE5-4DAB-A4FE-E9AC1AC3D655}" type="pres">
      <dgm:prSet presAssocID="{A66AF404-4271-48B6-8032-7BB80B3BBD03}" presName="conn2-1" presStyleLbl="parChTrans1D2" presStyleIdx="3" presStyleCnt="4"/>
      <dgm:spPr/>
      <dgm:t>
        <a:bodyPr/>
        <a:lstStyle/>
        <a:p>
          <a:endParaRPr lang="es-EC"/>
        </a:p>
      </dgm:t>
    </dgm:pt>
    <dgm:pt modelId="{4109957C-4285-45BC-894C-30FE3095EB6F}" type="pres">
      <dgm:prSet presAssocID="{A66AF404-4271-48B6-8032-7BB80B3BBD03}" presName="connTx" presStyleLbl="parChTrans1D2" presStyleIdx="3" presStyleCnt="4"/>
      <dgm:spPr/>
      <dgm:t>
        <a:bodyPr/>
        <a:lstStyle/>
        <a:p>
          <a:endParaRPr lang="es-EC"/>
        </a:p>
      </dgm:t>
    </dgm:pt>
    <dgm:pt modelId="{0CB55BBE-A1E2-440A-B9C2-663AE44EA1A8}" type="pres">
      <dgm:prSet presAssocID="{0F0244BB-8807-4661-B354-B699EB8BD180}" presName="root2" presStyleCnt="0"/>
      <dgm:spPr/>
      <dgm:t>
        <a:bodyPr/>
        <a:lstStyle/>
        <a:p>
          <a:endParaRPr lang="es-EC"/>
        </a:p>
      </dgm:t>
    </dgm:pt>
    <dgm:pt modelId="{AB5D6C09-33A2-499D-AB04-ABB860865914}" type="pres">
      <dgm:prSet presAssocID="{0F0244BB-8807-4661-B354-B699EB8BD180}" presName="LevelTwoTextNode" presStyleLbl="node2" presStyleIdx="3" presStyleCnt="4" custLinFactY="-100000" custLinFactNeighborX="292" custLinFactNeighborY="-133604">
        <dgm:presLayoutVars>
          <dgm:chPref val="3"/>
        </dgm:presLayoutVars>
      </dgm:prSet>
      <dgm:spPr/>
      <dgm:t>
        <a:bodyPr/>
        <a:lstStyle/>
        <a:p>
          <a:endParaRPr lang="es-EC"/>
        </a:p>
      </dgm:t>
    </dgm:pt>
    <dgm:pt modelId="{9C72B32C-5CB9-4CDD-BED7-29082A2D066C}" type="pres">
      <dgm:prSet presAssocID="{0F0244BB-8807-4661-B354-B699EB8BD180}" presName="level3hierChild" presStyleCnt="0"/>
      <dgm:spPr/>
      <dgm:t>
        <a:bodyPr/>
        <a:lstStyle/>
        <a:p>
          <a:endParaRPr lang="es-EC"/>
        </a:p>
      </dgm:t>
    </dgm:pt>
  </dgm:ptLst>
  <dgm:cxnLst>
    <dgm:cxn modelId="{F4C820CE-05F0-4B0A-9357-00CF3B5A031C}" srcId="{1B314807-364C-48B0-9C3E-81C3508E4A1E}" destId="{E96B17CE-8C3C-4CC4-833E-7328E42F09F0}" srcOrd="0" destOrd="0" parTransId="{0EC61A95-156D-4000-9AC7-85900981CD16}" sibTransId="{CBF21C0D-291A-4C8D-BE95-A8735CE37619}"/>
    <dgm:cxn modelId="{5542085E-30C4-417A-BC78-2FA6271066F8}" type="presOf" srcId="{A66AF404-4271-48B6-8032-7BB80B3BBD03}" destId="{AEA4EE5D-4FE5-4DAB-A4FE-E9AC1AC3D655}" srcOrd="0" destOrd="0" presId="urn:microsoft.com/office/officeart/2005/8/layout/hierarchy2"/>
    <dgm:cxn modelId="{42C61FA7-6A23-40D2-A3A0-60ABF307462F}" srcId="{1B314807-364C-48B0-9C3E-81C3508E4A1E}" destId="{599F90FA-5777-4087-8CC2-F55F17194797}" srcOrd="2" destOrd="0" parTransId="{FBC12DAD-BBB8-481A-ADD3-9A49C03B4968}" sibTransId="{5B9D81FE-9309-45C3-B19F-E6644D8663B0}"/>
    <dgm:cxn modelId="{6CE3F1BE-8E8A-42D4-B14F-2CE24065C75F}" type="presOf" srcId="{A66AF404-4271-48B6-8032-7BB80B3BBD03}" destId="{4109957C-4285-45BC-894C-30FE3095EB6F}" srcOrd="1" destOrd="0" presId="urn:microsoft.com/office/officeart/2005/8/layout/hierarchy2"/>
    <dgm:cxn modelId="{E1AEC2D2-1DFA-4CD7-9957-B5334B111FC3}" type="presOf" srcId="{FBC12DAD-BBB8-481A-ADD3-9A49C03B4968}" destId="{3AB139F8-CE29-4F33-8B95-217646A14076}" srcOrd="0" destOrd="0" presId="urn:microsoft.com/office/officeart/2005/8/layout/hierarchy2"/>
    <dgm:cxn modelId="{590487B3-82BC-465F-83B2-E1E041076540}" type="presOf" srcId="{C6E6380E-30E5-413A-9852-484A8EE95B17}" destId="{E00B2376-E364-4758-825D-AEF55B76C228}" srcOrd="0" destOrd="0" presId="urn:microsoft.com/office/officeart/2005/8/layout/hierarchy2"/>
    <dgm:cxn modelId="{1CD54729-A9AB-4B5F-8506-7686F6204C2B}" type="presOf" srcId="{599F90FA-5777-4087-8CC2-F55F17194797}" destId="{A81FB11C-99D9-47B0-9E28-BC2814963E96}" srcOrd="0" destOrd="0" presId="urn:microsoft.com/office/officeart/2005/8/layout/hierarchy2"/>
    <dgm:cxn modelId="{2B07D617-FD83-465A-8076-2D5F09C19A90}" type="presOf" srcId="{C6C629B5-D0DE-4DF6-A469-158A771248B2}" destId="{1D989B8C-6260-43FF-8BCC-008DB28D0E00}" srcOrd="0" destOrd="0" presId="urn:microsoft.com/office/officeart/2005/8/layout/hierarchy2"/>
    <dgm:cxn modelId="{29E3707C-E032-426B-B0C7-0F673362C1DB}" srcId="{D5E90DF2-32CB-4322-B3F3-050D1670D8DC}" destId="{C6C629B5-D0DE-4DF6-A469-158A771248B2}" srcOrd="2" destOrd="0" parTransId="{D424683A-217F-4D7C-A8DD-8F34560F5FF6}" sibTransId="{548BF21F-6226-4EEB-9AF5-939499E73604}"/>
    <dgm:cxn modelId="{AE72AB1A-B343-4E8C-8DF2-3FA515213339}" type="presOf" srcId="{69559354-C2F7-4DAD-9E6A-5D4993170E88}" destId="{7D0E002D-4419-40DC-B92C-597CA85B81F0}" srcOrd="0" destOrd="0" presId="urn:microsoft.com/office/officeart/2005/8/layout/hierarchy2"/>
    <dgm:cxn modelId="{27300F74-F366-45B2-8345-7F2C82FE8296}" type="presOf" srcId="{FBC12DAD-BBB8-481A-ADD3-9A49C03B4968}" destId="{F1EF0BBB-BCF3-4C45-BA43-7FA286D7ECEF}" srcOrd="1" destOrd="0" presId="urn:microsoft.com/office/officeart/2005/8/layout/hierarchy2"/>
    <dgm:cxn modelId="{3D967E62-1AC6-479A-A95A-78DC2F01DC71}" type="presOf" srcId="{E96B17CE-8C3C-4CC4-833E-7328E42F09F0}" destId="{254D4C84-6FA9-421D-8645-FB1891AAC141}" srcOrd="0" destOrd="0" presId="urn:microsoft.com/office/officeart/2005/8/layout/hierarchy2"/>
    <dgm:cxn modelId="{30CB4995-45EB-4989-A9D0-15779D11A780}" type="presOf" srcId="{D424683A-217F-4D7C-A8DD-8F34560F5FF6}" destId="{AF1D75A2-E3EF-4341-9EAA-E6AC9904D85B}" srcOrd="0" destOrd="0" presId="urn:microsoft.com/office/officeart/2005/8/layout/hierarchy2"/>
    <dgm:cxn modelId="{6250113F-B510-435A-886C-855ACE27771F}" srcId="{D5E90DF2-32CB-4322-B3F3-050D1670D8DC}" destId="{C6E6380E-30E5-413A-9852-484A8EE95B17}" srcOrd="1" destOrd="0" parTransId="{69559354-C2F7-4DAD-9E6A-5D4993170E88}" sibTransId="{7FA11807-FF94-4F79-BB81-92C822739319}"/>
    <dgm:cxn modelId="{D02AFDF1-2B41-4747-8CF2-DDC9165F04CF}" type="presOf" srcId="{5E61CAEB-CD85-40E4-AB03-CCE3ED4C0E3A}" destId="{7E378BB3-74E8-4317-954E-DCCEE79CB761}" srcOrd="0" destOrd="0" presId="urn:microsoft.com/office/officeart/2005/8/layout/hierarchy2"/>
    <dgm:cxn modelId="{9C10D781-02B8-4923-A478-774A306BAA25}" srcId="{D5E90DF2-32CB-4322-B3F3-050D1670D8DC}" destId="{0F0244BB-8807-4661-B354-B699EB8BD180}" srcOrd="3" destOrd="0" parTransId="{A66AF404-4271-48B6-8032-7BB80B3BBD03}" sibTransId="{5DCF11ED-7E6B-407A-BF96-0DF187AAAA6C}"/>
    <dgm:cxn modelId="{F88C46D9-3BB1-47A7-9C92-4EEFD3BBCB2C}" type="presOf" srcId="{D5E90DF2-32CB-4322-B3F3-050D1670D8DC}" destId="{E5525DB6-942F-4F8D-81FF-BAB2A4D9FFEA}" srcOrd="0" destOrd="0" presId="urn:microsoft.com/office/officeart/2005/8/layout/hierarchy2"/>
    <dgm:cxn modelId="{3D037C22-150B-4927-88A6-CD514595C13D}" type="presOf" srcId="{1B314807-364C-48B0-9C3E-81C3508E4A1E}" destId="{06ADC6BF-33F7-47DB-A4C8-E028E0B8191B}" srcOrd="0" destOrd="0" presId="urn:microsoft.com/office/officeart/2005/8/layout/hierarchy2"/>
    <dgm:cxn modelId="{29DBEBD9-CA0C-42D2-A040-857FF186E74A}" srcId="{5E61CAEB-CD85-40E4-AB03-CCE3ED4C0E3A}" destId="{D5E90DF2-32CB-4322-B3F3-050D1670D8DC}" srcOrd="0" destOrd="0" parTransId="{2635EB3D-A3FF-4D26-9187-1EBA8EAB8301}" sibTransId="{30DA268C-68D9-4880-B713-83701E0DAF3F}"/>
    <dgm:cxn modelId="{F49B0060-F9A1-49E8-8927-503A82E934AB}" srcId="{1B314807-364C-48B0-9C3E-81C3508E4A1E}" destId="{A521036F-4DE5-4588-A372-B0BD9CD04D01}" srcOrd="1" destOrd="0" parTransId="{E3635D7A-EF25-408A-93F9-79C19485258D}" sibTransId="{994A0D1F-ED3D-40FB-B6A7-8DF658D10D2E}"/>
    <dgm:cxn modelId="{80EAFDCE-454D-4155-8785-F960033A9822}" type="presOf" srcId="{E3635D7A-EF25-408A-93F9-79C19485258D}" destId="{F1903AC4-BD43-4DF3-9584-D506881BC3F3}" srcOrd="0" destOrd="0" presId="urn:microsoft.com/office/officeart/2005/8/layout/hierarchy2"/>
    <dgm:cxn modelId="{059E87BF-4E2B-490F-8557-4DF63BE81499}" type="presOf" srcId="{A521036F-4DE5-4588-A372-B0BD9CD04D01}" destId="{902040FC-1948-4BC7-9797-D643F2DEC172}" srcOrd="0" destOrd="0" presId="urn:microsoft.com/office/officeart/2005/8/layout/hierarchy2"/>
    <dgm:cxn modelId="{90745A4F-DC63-4EB8-A8F9-6242CDD2357E}" type="presOf" srcId="{0EC61A95-156D-4000-9AC7-85900981CD16}" destId="{DF786E92-5A38-4188-A869-D474BDAC6A95}" srcOrd="0" destOrd="0" presId="urn:microsoft.com/office/officeart/2005/8/layout/hierarchy2"/>
    <dgm:cxn modelId="{57243E07-482E-440A-9E6A-412C2DC3849D}" type="presOf" srcId="{D424683A-217F-4D7C-A8DD-8F34560F5FF6}" destId="{36E224B0-BA62-4613-A135-AD2F475DDBF0}" srcOrd="1" destOrd="0" presId="urn:microsoft.com/office/officeart/2005/8/layout/hierarchy2"/>
    <dgm:cxn modelId="{307B03DF-B54C-40BF-B09B-9B5020E3E962}" type="presOf" srcId="{0F0244BB-8807-4661-B354-B699EB8BD180}" destId="{AB5D6C09-33A2-499D-AB04-ABB860865914}" srcOrd="0" destOrd="0" presId="urn:microsoft.com/office/officeart/2005/8/layout/hierarchy2"/>
    <dgm:cxn modelId="{4B76C955-3903-4710-A596-2FA1BF56C58D}" type="presOf" srcId="{69559354-C2F7-4DAD-9E6A-5D4993170E88}" destId="{CA7AB189-77CD-47C7-816E-89E60614B664}" srcOrd="1" destOrd="0" presId="urn:microsoft.com/office/officeart/2005/8/layout/hierarchy2"/>
    <dgm:cxn modelId="{30B83D54-621D-4F48-8F6F-36A1AAFF77F5}" type="presOf" srcId="{E3635D7A-EF25-408A-93F9-79C19485258D}" destId="{19CE7346-9BDA-4C63-B106-02CF5889F5B5}" srcOrd="1" destOrd="0" presId="urn:microsoft.com/office/officeart/2005/8/layout/hierarchy2"/>
    <dgm:cxn modelId="{9F8BE1AF-2562-4349-90D0-62E2F87157E3}" type="presOf" srcId="{0EC61A95-156D-4000-9AC7-85900981CD16}" destId="{53037C16-B7B7-4BBE-9E3E-BC841F86E7ED}" srcOrd="1" destOrd="0" presId="urn:microsoft.com/office/officeart/2005/8/layout/hierarchy2"/>
    <dgm:cxn modelId="{5786DBD9-D180-4A5C-894A-9D13149FDB1F}" type="presOf" srcId="{C756B943-DC4D-4480-BE98-1D9ACBD94FFB}" destId="{B9E17AD0-C119-4C5D-8619-A5F9F607054C}" srcOrd="1" destOrd="0" presId="urn:microsoft.com/office/officeart/2005/8/layout/hierarchy2"/>
    <dgm:cxn modelId="{99FA76EA-C7A3-46D3-BE73-6767229CF844}" srcId="{D5E90DF2-32CB-4322-B3F3-050D1670D8DC}" destId="{1B314807-364C-48B0-9C3E-81C3508E4A1E}" srcOrd="0" destOrd="0" parTransId="{C756B943-DC4D-4480-BE98-1D9ACBD94FFB}" sibTransId="{8A883B0E-4292-47DB-8292-BA852222C4D7}"/>
    <dgm:cxn modelId="{76E2DE9C-C7F7-46F2-8538-5EE093DBF228}" type="presOf" srcId="{C756B943-DC4D-4480-BE98-1D9ACBD94FFB}" destId="{2BD38842-1CB1-471B-9D25-C3142BC6583B}" srcOrd="0" destOrd="0" presId="urn:microsoft.com/office/officeart/2005/8/layout/hierarchy2"/>
    <dgm:cxn modelId="{CEEDCC09-7C40-43DB-9F73-F32FFA26C9E4}" type="presParOf" srcId="{7E378BB3-74E8-4317-954E-DCCEE79CB761}" destId="{8001D801-EF32-4B63-A57A-A5127CB7D15B}" srcOrd="0" destOrd="0" presId="urn:microsoft.com/office/officeart/2005/8/layout/hierarchy2"/>
    <dgm:cxn modelId="{19704B61-87E0-4419-A649-8C8076225E50}" type="presParOf" srcId="{8001D801-EF32-4B63-A57A-A5127CB7D15B}" destId="{E5525DB6-942F-4F8D-81FF-BAB2A4D9FFEA}" srcOrd="0" destOrd="0" presId="urn:microsoft.com/office/officeart/2005/8/layout/hierarchy2"/>
    <dgm:cxn modelId="{1ED8F993-8EE7-410D-879C-F1548C879930}" type="presParOf" srcId="{8001D801-EF32-4B63-A57A-A5127CB7D15B}" destId="{3216CAAD-2445-4DFA-8E2C-21153E083BE4}" srcOrd="1" destOrd="0" presId="urn:microsoft.com/office/officeart/2005/8/layout/hierarchy2"/>
    <dgm:cxn modelId="{83A458F4-F8E8-43FB-B437-7F744024E3DA}" type="presParOf" srcId="{3216CAAD-2445-4DFA-8E2C-21153E083BE4}" destId="{2BD38842-1CB1-471B-9D25-C3142BC6583B}" srcOrd="0" destOrd="0" presId="urn:microsoft.com/office/officeart/2005/8/layout/hierarchy2"/>
    <dgm:cxn modelId="{5366E011-8729-41D5-B410-6BAC63286B98}" type="presParOf" srcId="{2BD38842-1CB1-471B-9D25-C3142BC6583B}" destId="{B9E17AD0-C119-4C5D-8619-A5F9F607054C}" srcOrd="0" destOrd="0" presId="urn:microsoft.com/office/officeart/2005/8/layout/hierarchy2"/>
    <dgm:cxn modelId="{79509FE1-7F55-4844-A8E1-133EB247C868}" type="presParOf" srcId="{3216CAAD-2445-4DFA-8E2C-21153E083BE4}" destId="{8B696D18-DC88-41C9-B797-F4F82C1D0BD5}" srcOrd="1" destOrd="0" presId="urn:microsoft.com/office/officeart/2005/8/layout/hierarchy2"/>
    <dgm:cxn modelId="{A7E8AFBE-0C64-46FB-9649-94B42775D19D}" type="presParOf" srcId="{8B696D18-DC88-41C9-B797-F4F82C1D0BD5}" destId="{06ADC6BF-33F7-47DB-A4C8-E028E0B8191B}" srcOrd="0" destOrd="0" presId="urn:microsoft.com/office/officeart/2005/8/layout/hierarchy2"/>
    <dgm:cxn modelId="{CE6315A4-8243-4411-946A-3D6320EE8E74}" type="presParOf" srcId="{8B696D18-DC88-41C9-B797-F4F82C1D0BD5}" destId="{951618D0-5217-4789-9922-AEC00EDECADD}" srcOrd="1" destOrd="0" presId="urn:microsoft.com/office/officeart/2005/8/layout/hierarchy2"/>
    <dgm:cxn modelId="{AD1ECE1C-3932-443A-81E1-CCE37C1856C8}" type="presParOf" srcId="{951618D0-5217-4789-9922-AEC00EDECADD}" destId="{DF786E92-5A38-4188-A869-D474BDAC6A95}" srcOrd="0" destOrd="0" presId="urn:microsoft.com/office/officeart/2005/8/layout/hierarchy2"/>
    <dgm:cxn modelId="{99B22FFA-65C6-422C-B8C4-13724F382E92}" type="presParOf" srcId="{DF786E92-5A38-4188-A869-D474BDAC6A95}" destId="{53037C16-B7B7-4BBE-9E3E-BC841F86E7ED}" srcOrd="0" destOrd="0" presId="urn:microsoft.com/office/officeart/2005/8/layout/hierarchy2"/>
    <dgm:cxn modelId="{573985AA-9DDD-42DA-B713-458971ACC5A3}" type="presParOf" srcId="{951618D0-5217-4789-9922-AEC00EDECADD}" destId="{39A7C57C-CBAD-432C-BF9F-A585E2E7C3DF}" srcOrd="1" destOrd="0" presId="urn:microsoft.com/office/officeart/2005/8/layout/hierarchy2"/>
    <dgm:cxn modelId="{BA2CA1AE-35BA-426A-BC2E-C4E35631CBEB}" type="presParOf" srcId="{39A7C57C-CBAD-432C-BF9F-A585E2E7C3DF}" destId="{254D4C84-6FA9-421D-8645-FB1891AAC141}" srcOrd="0" destOrd="0" presId="urn:microsoft.com/office/officeart/2005/8/layout/hierarchy2"/>
    <dgm:cxn modelId="{D90A965E-2077-4FBB-84FD-DA3DE6B74182}" type="presParOf" srcId="{39A7C57C-CBAD-432C-BF9F-A585E2E7C3DF}" destId="{2E0F2A74-99BF-4A23-B290-DD3C2F12241D}" srcOrd="1" destOrd="0" presId="urn:microsoft.com/office/officeart/2005/8/layout/hierarchy2"/>
    <dgm:cxn modelId="{DCB4CBC8-3C74-492D-972E-1ABD245E08A3}" type="presParOf" srcId="{951618D0-5217-4789-9922-AEC00EDECADD}" destId="{F1903AC4-BD43-4DF3-9584-D506881BC3F3}" srcOrd="2" destOrd="0" presId="urn:microsoft.com/office/officeart/2005/8/layout/hierarchy2"/>
    <dgm:cxn modelId="{22D6C646-CC4D-4381-A731-76C5AD92A611}" type="presParOf" srcId="{F1903AC4-BD43-4DF3-9584-D506881BC3F3}" destId="{19CE7346-9BDA-4C63-B106-02CF5889F5B5}" srcOrd="0" destOrd="0" presId="urn:microsoft.com/office/officeart/2005/8/layout/hierarchy2"/>
    <dgm:cxn modelId="{FAD098F5-6DB1-4B0B-83DF-CA6AFF3BFA72}" type="presParOf" srcId="{951618D0-5217-4789-9922-AEC00EDECADD}" destId="{616483E6-B175-417C-B599-C167854A676D}" srcOrd="3" destOrd="0" presId="urn:microsoft.com/office/officeart/2005/8/layout/hierarchy2"/>
    <dgm:cxn modelId="{1F50E7BE-1155-4F18-AAA4-9BEDFE09F189}" type="presParOf" srcId="{616483E6-B175-417C-B599-C167854A676D}" destId="{902040FC-1948-4BC7-9797-D643F2DEC172}" srcOrd="0" destOrd="0" presId="urn:microsoft.com/office/officeart/2005/8/layout/hierarchy2"/>
    <dgm:cxn modelId="{5AC807AB-5A04-42D4-AFDB-D9E6FE92757C}" type="presParOf" srcId="{616483E6-B175-417C-B599-C167854A676D}" destId="{F92EF14C-5FFC-4880-93CF-89089F14D0F0}" srcOrd="1" destOrd="0" presId="urn:microsoft.com/office/officeart/2005/8/layout/hierarchy2"/>
    <dgm:cxn modelId="{21A17C9F-1307-499C-9D91-BDADF131717E}" type="presParOf" srcId="{951618D0-5217-4789-9922-AEC00EDECADD}" destId="{3AB139F8-CE29-4F33-8B95-217646A14076}" srcOrd="4" destOrd="0" presId="urn:microsoft.com/office/officeart/2005/8/layout/hierarchy2"/>
    <dgm:cxn modelId="{7FD565AD-A2E7-4123-8507-75E47D625C92}" type="presParOf" srcId="{3AB139F8-CE29-4F33-8B95-217646A14076}" destId="{F1EF0BBB-BCF3-4C45-BA43-7FA286D7ECEF}" srcOrd="0" destOrd="0" presId="urn:microsoft.com/office/officeart/2005/8/layout/hierarchy2"/>
    <dgm:cxn modelId="{CA9587CA-37AC-4B0F-849F-FA58D891585F}" type="presParOf" srcId="{951618D0-5217-4789-9922-AEC00EDECADD}" destId="{448E9166-8007-4E05-829A-94EF4B66F215}" srcOrd="5" destOrd="0" presId="urn:microsoft.com/office/officeart/2005/8/layout/hierarchy2"/>
    <dgm:cxn modelId="{C4EC0B45-3BAE-4A8A-8E52-87EBA1134B5D}" type="presParOf" srcId="{448E9166-8007-4E05-829A-94EF4B66F215}" destId="{A81FB11C-99D9-47B0-9E28-BC2814963E96}" srcOrd="0" destOrd="0" presId="urn:microsoft.com/office/officeart/2005/8/layout/hierarchy2"/>
    <dgm:cxn modelId="{65ADED11-8C24-4A70-8C40-4341C64F1790}" type="presParOf" srcId="{448E9166-8007-4E05-829A-94EF4B66F215}" destId="{151C78DF-BAF9-44AC-A71F-BA9FFBFBA726}" srcOrd="1" destOrd="0" presId="urn:microsoft.com/office/officeart/2005/8/layout/hierarchy2"/>
    <dgm:cxn modelId="{D0A727FD-7DF0-4DA2-A0AB-75E7C66FF0FE}" type="presParOf" srcId="{3216CAAD-2445-4DFA-8E2C-21153E083BE4}" destId="{7D0E002D-4419-40DC-B92C-597CA85B81F0}" srcOrd="2" destOrd="0" presId="urn:microsoft.com/office/officeart/2005/8/layout/hierarchy2"/>
    <dgm:cxn modelId="{4F2AE151-7894-42A1-BD5B-3BAF70AC5496}" type="presParOf" srcId="{7D0E002D-4419-40DC-B92C-597CA85B81F0}" destId="{CA7AB189-77CD-47C7-816E-89E60614B664}" srcOrd="0" destOrd="0" presId="urn:microsoft.com/office/officeart/2005/8/layout/hierarchy2"/>
    <dgm:cxn modelId="{8DF9A661-DB5E-462E-8655-A55F32EF0779}" type="presParOf" srcId="{3216CAAD-2445-4DFA-8E2C-21153E083BE4}" destId="{00004E55-695F-41B4-A501-78F1A467FBA5}" srcOrd="3" destOrd="0" presId="urn:microsoft.com/office/officeart/2005/8/layout/hierarchy2"/>
    <dgm:cxn modelId="{07679F4F-D376-4BF1-AFA4-0D23C5CD385F}" type="presParOf" srcId="{00004E55-695F-41B4-A501-78F1A467FBA5}" destId="{E00B2376-E364-4758-825D-AEF55B76C228}" srcOrd="0" destOrd="0" presId="urn:microsoft.com/office/officeart/2005/8/layout/hierarchy2"/>
    <dgm:cxn modelId="{80FC45DB-7F69-4703-A319-F7C00742AB69}" type="presParOf" srcId="{00004E55-695F-41B4-A501-78F1A467FBA5}" destId="{6A310A10-9258-4032-8629-E05D97E0B3AD}" srcOrd="1" destOrd="0" presId="urn:microsoft.com/office/officeart/2005/8/layout/hierarchy2"/>
    <dgm:cxn modelId="{74CE383B-00DA-455B-BE5D-BCB709BF132F}" type="presParOf" srcId="{3216CAAD-2445-4DFA-8E2C-21153E083BE4}" destId="{AF1D75A2-E3EF-4341-9EAA-E6AC9904D85B}" srcOrd="4" destOrd="0" presId="urn:microsoft.com/office/officeart/2005/8/layout/hierarchy2"/>
    <dgm:cxn modelId="{0032E7ED-0688-4130-89CC-79C42510D270}" type="presParOf" srcId="{AF1D75A2-E3EF-4341-9EAA-E6AC9904D85B}" destId="{36E224B0-BA62-4613-A135-AD2F475DDBF0}" srcOrd="0" destOrd="0" presId="urn:microsoft.com/office/officeart/2005/8/layout/hierarchy2"/>
    <dgm:cxn modelId="{E2821C5A-4F9E-4524-AD51-85F5A6CAC2F1}" type="presParOf" srcId="{3216CAAD-2445-4DFA-8E2C-21153E083BE4}" destId="{D43DE7A3-3E6B-4F59-88D9-BCEB5A4AE320}" srcOrd="5" destOrd="0" presId="urn:microsoft.com/office/officeart/2005/8/layout/hierarchy2"/>
    <dgm:cxn modelId="{65C5231E-62F9-44F0-B595-3735B26B8BB3}" type="presParOf" srcId="{D43DE7A3-3E6B-4F59-88D9-BCEB5A4AE320}" destId="{1D989B8C-6260-43FF-8BCC-008DB28D0E00}" srcOrd="0" destOrd="0" presId="urn:microsoft.com/office/officeart/2005/8/layout/hierarchy2"/>
    <dgm:cxn modelId="{7A80BF05-7806-4BEF-BD3C-28AF0EB49FCD}" type="presParOf" srcId="{D43DE7A3-3E6B-4F59-88D9-BCEB5A4AE320}" destId="{3539D81A-49FD-4D63-A111-8B64EEC7D360}" srcOrd="1" destOrd="0" presId="urn:microsoft.com/office/officeart/2005/8/layout/hierarchy2"/>
    <dgm:cxn modelId="{4671B0C0-A967-4EC6-A5AC-DF443DBCBBDF}" type="presParOf" srcId="{3216CAAD-2445-4DFA-8E2C-21153E083BE4}" destId="{AEA4EE5D-4FE5-4DAB-A4FE-E9AC1AC3D655}" srcOrd="6" destOrd="0" presId="urn:microsoft.com/office/officeart/2005/8/layout/hierarchy2"/>
    <dgm:cxn modelId="{607CC0C4-ED76-464B-B494-47D03EDC7B2A}" type="presParOf" srcId="{AEA4EE5D-4FE5-4DAB-A4FE-E9AC1AC3D655}" destId="{4109957C-4285-45BC-894C-30FE3095EB6F}" srcOrd="0" destOrd="0" presId="urn:microsoft.com/office/officeart/2005/8/layout/hierarchy2"/>
    <dgm:cxn modelId="{B9F05DE8-E297-43F3-84D7-CED889C0DAEE}" type="presParOf" srcId="{3216CAAD-2445-4DFA-8E2C-21153E083BE4}" destId="{0CB55BBE-A1E2-440A-B9C2-663AE44EA1A8}" srcOrd="7" destOrd="0" presId="urn:microsoft.com/office/officeart/2005/8/layout/hierarchy2"/>
    <dgm:cxn modelId="{F90466FF-E7EB-424E-B6CE-D379E56FAAF0}" type="presParOf" srcId="{0CB55BBE-A1E2-440A-B9C2-663AE44EA1A8}" destId="{AB5D6C09-33A2-499D-AB04-ABB860865914}" srcOrd="0" destOrd="0" presId="urn:microsoft.com/office/officeart/2005/8/layout/hierarchy2"/>
    <dgm:cxn modelId="{8A55C58A-8E9C-4E5E-ABE2-2C1542AA2B7A}" type="presParOf" srcId="{0CB55BBE-A1E2-440A-B9C2-663AE44EA1A8}" destId="{9C72B32C-5CB9-4CDD-BED7-29082A2D066C}"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61CAEB-CD85-40E4-AB03-CCE3ED4C0E3A}" type="doc">
      <dgm:prSet loTypeId="urn:microsoft.com/office/officeart/2005/8/layout/hierarchy2" loCatId="hierarchy" qsTypeId="urn:microsoft.com/office/officeart/2005/8/quickstyle/3d2" qsCatId="3D" csTypeId="urn:microsoft.com/office/officeart/2005/8/colors/colorful3" csCatId="colorful" phldr="1"/>
      <dgm:spPr/>
      <dgm:t>
        <a:bodyPr/>
        <a:lstStyle/>
        <a:p>
          <a:endParaRPr lang="es-EC"/>
        </a:p>
      </dgm:t>
    </dgm:pt>
    <dgm:pt modelId="{D5E90DF2-32CB-4322-B3F3-050D1670D8DC}">
      <dgm:prSet phldrT="[Texto]" custT="1"/>
      <dgm:spPr/>
      <dgm:t>
        <a:bodyPr/>
        <a:lstStyle/>
        <a:p>
          <a:r>
            <a:rPr lang="es-EC" sz="1400" dirty="0" smtClean="0">
              <a:solidFill>
                <a:schemeClr val="tx1"/>
              </a:solidFill>
            </a:rPr>
            <a:t>FASE 2: PRESENTACIÓN A LA CIUDADANÍA DEL INFORME DE RENDICIÓN DE CUENTAS</a:t>
          </a:r>
          <a:endParaRPr lang="es-EC" sz="1400" dirty="0">
            <a:solidFill>
              <a:schemeClr val="tx1"/>
            </a:solidFill>
          </a:endParaRPr>
        </a:p>
      </dgm:t>
    </dgm:pt>
    <dgm:pt modelId="{2635EB3D-A3FF-4D26-9187-1EBA8EAB8301}" type="parTrans" cxnId="{29DBEBD9-CA0C-42D2-A040-857FF186E74A}">
      <dgm:prSet/>
      <dgm:spPr/>
      <dgm:t>
        <a:bodyPr/>
        <a:lstStyle/>
        <a:p>
          <a:endParaRPr lang="es-EC"/>
        </a:p>
      </dgm:t>
    </dgm:pt>
    <dgm:pt modelId="{30DA268C-68D9-4880-B713-83701E0DAF3F}" type="sibTrans" cxnId="{29DBEBD9-CA0C-42D2-A040-857FF186E74A}">
      <dgm:prSet/>
      <dgm:spPr/>
      <dgm:t>
        <a:bodyPr/>
        <a:lstStyle/>
        <a:p>
          <a:endParaRPr lang="es-EC"/>
        </a:p>
      </dgm:t>
    </dgm:pt>
    <dgm:pt modelId="{1B314807-364C-48B0-9C3E-81C3508E4A1E}">
      <dgm:prSet phldrT="[Texto]" custT="1"/>
      <dgm:spPr/>
      <dgm:t>
        <a:bodyPr/>
        <a:lstStyle/>
        <a:p>
          <a:r>
            <a:rPr lang="es-EC" sz="1200" dirty="0" smtClean="0">
              <a:solidFill>
                <a:schemeClr val="tx1"/>
              </a:solidFill>
            </a:rPr>
            <a:t>DIFUSIÓN DEL INFORME DE RENDICIÓN DE CUENTAS A TRAVÉS DE DISTINTOS MEDIOS</a:t>
          </a:r>
          <a:endParaRPr lang="es-EC" sz="1200" dirty="0">
            <a:solidFill>
              <a:schemeClr val="tx1"/>
            </a:solidFill>
          </a:endParaRPr>
        </a:p>
      </dgm:t>
    </dgm:pt>
    <dgm:pt modelId="{C756B943-DC4D-4480-BE98-1D9ACBD94FFB}" type="parTrans" cxnId="{99FA76EA-C7A3-46D3-BE73-6767229CF844}">
      <dgm:prSet/>
      <dgm:spPr/>
      <dgm:t>
        <a:bodyPr/>
        <a:lstStyle/>
        <a:p>
          <a:endParaRPr lang="es-EC"/>
        </a:p>
      </dgm:t>
    </dgm:pt>
    <dgm:pt modelId="{8A883B0E-4292-47DB-8292-BA852222C4D7}" type="sibTrans" cxnId="{99FA76EA-C7A3-46D3-BE73-6767229CF844}">
      <dgm:prSet/>
      <dgm:spPr/>
      <dgm:t>
        <a:bodyPr/>
        <a:lstStyle/>
        <a:p>
          <a:endParaRPr lang="es-EC"/>
        </a:p>
      </dgm:t>
    </dgm:pt>
    <dgm:pt modelId="{E96B17CE-8C3C-4CC4-833E-7328E42F09F0}">
      <dgm:prSet phldrT="[Texto]" custT="1"/>
      <dgm:spPr/>
      <dgm:t>
        <a:bodyPr/>
        <a:lstStyle/>
        <a:p>
          <a:pPr algn="ctr"/>
          <a:r>
            <a:rPr lang="es-EC" sz="1200" dirty="0" smtClean="0">
              <a:solidFill>
                <a:schemeClr val="tx1"/>
              </a:solidFill>
            </a:rPr>
            <a:t>RECEPCIÓN DE REQUEMIENTOS CIUDADANOS RESPECTO DEL INFORME  DE RENDICIÓN DE CUENTAS</a:t>
          </a:r>
          <a:endParaRPr lang="es-EC" sz="1200" dirty="0">
            <a:solidFill>
              <a:schemeClr val="tx1"/>
            </a:solidFill>
          </a:endParaRPr>
        </a:p>
      </dgm:t>
    </dgm:pt>
    <dgm:pt modelId="{0EC61A95-156D-4000-9AC7-85900981CD16}" type="parTrans" cxnId="{F4C820CE-05F0-4B0A-9357-00CF3B5A031C}">
      <dgm:prSet/>
      <dgm:spPr/>
      <dgm:t>
        <a:bodyPr/>
        <a:lstStyle/>
        <a:p>
          <a:endParaRPr lang="es-EC"/>
        </a:p>
      </dgm:t>
    </dgm:pt>
    <dgm:pt modelId="{CBF21C0D-291A-4C8D-BE95-A8735CE37619}" type="sibTrans" cxnId="{F4C820CE-05F0-4B0A-9357-00CF3B5A031C}">
      <dgm:prSet/>
      <dgm:spPr/>
      <dgm:t>
        <a:bodyPr/>
        <a:lstStyle/>
        <a:p>
          <a:endParaRPr lang="es-EC"/>
        </a:p>
      </dgm:t>
    </dgm:pt>
    <dgm:pt modelId="{C6E6380E-30E5-413A-9852-484A8EE95B17}">
      <dgm:prSet phldrT="[Texto]" custT="1"/>
      <dgm:spPr/>
      <dgm:t>
        <a:bodyPr/>
        <a:lstStyle/>
        <a:p>
          <a:r>
            <a:rPr lang="es-EC" sz="1400" dirty="0" smtClean="0">
              <a:solidFill>
                <a:schemeClr val="tx1"/>
              </a:solidFill>
            </a:rPr>
            <a:t>PLANIFICACIÓN DE EVENTOS PARTICIPATIVOS</a:t>
          </a:r>
          <a:endParaRPr lang="es-EC" sz="1400" dirty="0">
            <a:solidFill>
              <a:schemeClr val="tx1"/>
            </a:solidFill>
          </a:endParaRPr>
        </a:p>
      </dgm:t>
    </dgm:pt>
    <dgm:pt modelId="{69559354-C2F7-4DAD-9E6A-5D4993170E88}" type="parTrans" cxnId="{6250113F-B510-435A-886C-855ACE27771F}">
      <dgm:prSet/>
      <dgm:spPr/>
      <dgm:t>
        <a:bodyPr/>
        <a:lstStyle/>
        <a:p>
          <a:endParaRPr lang="es-EC"/>
        </a:p>
      </dgm:t>
    </dgm:pt>
    <dgm:pt modelId="{7FA11807-FF94-4F79-BB81-92C822739319}" type="sibTrans" cxnId="{6250113F-B510-435A-886C-855ACE27771F}">
      <dgm:prSet/>
      <dgm:spPr/>
      <dgm:t>
        <a:bodyPr/>
        <a:lstStyle/>
        <a:p>
          <a:endParaRPr lang="es-EC"/>
        </a:p>
      </dgm:t>
    </dgm:pt>
    <dgm:pt modelId="{C6C629B5-D0DE-4DF6-A469-158A771248B2}">
      <dgm:prSet custT="1"/>
      <dgm:spPr/>
      <dgm:t>
        <a:bodyPr/>
        <a:lstStyle/>
        <a:p>
          <a:r>
            <a:rPr lang="es-EC" sz="1600" dirty="0" smtClean="0">
              <a:solidFill>
                <a:schemeClr val="tx1"/>
              </a:solidFill>
            </a:rPr>
            <a:t>REALIZACIÓN DEL EVENTO DE RENDICIÓN DE CUENTAS</a:t>
          </a:r>
          <a:endParaRPr lang="es-EC" sz="1600" dirty="0">
            <a:solidFill>
              <a:schemeClr val="tx1"/>
            </a:solidFill>
          </a:endParaRPr>
        </a:p>
      </dgm:t>
    </dgm:pt>
    <dgm:pt modelId="{D424683A-217F-4D7C-A8DD-8F34560F5FF6}" type="parTrans" cxnId="{29E3707C-E032-426B-B0C7-0F673362C1DB}">
      <dgm:prSet/>
      <dgm:spPr/>
      <dgm:t>
        <a:bodyPr/>
        <a:lstStyle/>
        <a:p>
          <a:endParaRPr lang="es-EC"/>
        </a:p>
      </dgm:t>
    </dgm:pt>
    <dgm:pt modelId="{548BF21F-6226-4EEB-9AF5-939499E73604}" type="sibTrans" cxnId="{29E3707C-E032-426B-B0C7-0F673362C1DB}">
      <dgm:prSet/>
      <dgm:spPr/>
      <dgm:t>
        <a:bodyPr/>
        <a:lstStyle/>
        <a:p>
          <a:endParaRPr lang="es-EC"/>
        </a:p>
      </dgm:t>
    </dgm:pt>
    <dgm:pt modelId="{7912A425-DF79-49A8-B64A-EAB4E1F4CE04}">
      <dgm:prSet custT="1"/>
      <dgm:spPr/>
      <dgm:t>
        <a:bodyPr/>
        <a:lstStyle/>
        <a:p>
          <a:pPr algn="l"/>
          <a:r>
            <a:rPr lang="es-EC" sz="1300" dirty="0" smtClean="0"/>
            <a:t>*</a:t>
          </a:r>
          <a:r>
            <a:rPr lang="es-EC" sz="1300" dirty="0" smtClean="0">
              <a:solidFill>
                <a:schemeClr val="tx1"/>
              </a:solidFill>
            </a:rPr>
            <a:t>BIENVENIDA Y REGISTRO DE LOS  PARTICIPANTES</a:t>
          </a:r>
        </a:p>
        <a:p>
          <a:pPr algn="l"/>
          <a:r>
            <a:rPr lang="es-EC" sz="1300" dirty="0" smtClean="0">
              <a:solidFill>
                <a:schemeClr val="tx1"/>
              </a:solidFill>
            </a:rPr>
            <a:t>* CONTEXTUALIZACIÓN A LA CIUDADANÍA 	O SOCIALIZACIÓN DE LA AGENDA 	DE TRABAJO.</a:t>
          </a:r>
        </a:p>
        <a:p>
          <a:pPr algn="l"/>
          <a:r>
            <a:rPr lang="es-EC" sz="1300" dirty="0" smtClean="0">
              <a:solidFill>
                <a:schemeClr val="tx1"/>
              </a:solidFill>
            </a:rPr>
            <a:t>* PRESENTACIÓN DEL INFORME DE RENDICIÓN DE CUENTAS</a:t>
          </a:r>
        </a:p>
        <a:p>
          <a:pPr algn="l"/>
          <a:r>
            <a:rPr lang="es-EC" sz="1300" dirty="0" smtClean="0">
              <a:solidFill>
                <a:schemeClr val="tx1"/>
              </a:solidFill>
            </a:rPr>
            <a:t>*ESTABLECIMIENTO DE ACUERDOS CIUDADANOS E INSTITUCIONALES</a:t>
          </a:r>
          <a:endParaRPr lang="es-EC" sz="1300" dirty="0">
            <a:solidFill>
              <a:schemeClr val="tx1"/>
            </a:solidFill>
          </a:endParaRPr>
        </a:p>
      </dgm:t>
    </dgm:pt>
    <dgm:pt modelId="{15549DF5-85B7-4638-A3C0-C4D78F662092}" type="parTrans" cxnId="{E64F4EDD-B839-40E3-ADAA-6B6A22E39FA2}">
      <dgm:prSet/>
      <dgm:spPr/>
      <dgm:t>
        <a:bodyPr/>
        <a:lstStyle/>
        <a:p>
          <a:endParaRPr lang="es-EC"/>
        </a:p>
      </dgm:t>
    </dgm:pt>
    <dgm:pt modelId="{22B1C730-9D82-4CCF-B506-B6812A2481FE}" type="sibTrans" cxnId="{E64F4EDD-B839-40E3-ADAA-6B6A22E39FA2}">
      <dgm:prSet/>
      <dgm:spPr/>
      <dgm:t>
        <a:bodyPr/>
        <a:lstStyle/>
        <a:p>
          <a:endParaRPr lang="es-EC"/>
        </a:p>
      </dgm:t>
    </dgm:pt>
    <dgm:pt modelId="{EAA15821-F3A1-4735-BFC0-F05F6A37668D}">
      <dgm:prSet custT="1"/>
      <dgm:spPr/>
      <dgm:t>
        <a:bodyPr/>
        <a:lstStyle/>
        <a:p>
          <a:pPr algn="l"/>
          <a:r>
            <a:rPr lang="es-EC" sz="1200" dirty="0" smtClean="0">
              <a:solidFill>
                <a:schemeClr val="tx1"/>
              </a:solidFill>
            </a:rPr>
            <a:t>* CONVOCATORIA PÚBLICA</a:t>
          </a:r>
        </a:p>
        <a:p>
          <a:pPr algn="l"/>
          <a:r>
            <a:rPr lang="es-EC" sz="1200" dirty="0" smtClean="0">
              <a:solidFill>
                <a:schemeClr val="tx1"/>
              </a:solidFill>
            </a:rPr>
            <a:t>* CONDICIONES LOGÍSTICAS</a:t>
          </a:r>
        </a:p>
        <a:p>
          <a:pPr algn="l"/>
          <a:r>
            <a:rPr lang="es-EC" sz="1200" dirty="0" smtClean="0">
              <a:solidFill>
                <a:schemeClr val="tx1"/>
              </a:solidFill>
            </a:rPr>
            <a:t>* PREPARACIÓN DE FACILITADORES</a:t>
          </a:r>
        </a:p>
        <a:p>
          <a:pPr algn="l"/>
          <a:r>
            <a:rPr lang="es-EC" sz="1200" dirty="0" smtClean="0">
              <a:solidFill>
                <a:schemeClr val="tx1"/>
              </a:solidFill>
            </a:rPr>
            <a:t>* PREPARACIÓN DE LA  AGENDA</a:t>
          </a:r>
          <a:endParaRPr lang="es-EC" sz="1200" dirty="0">
            <a:solidFill>
              <a:schemeClr val="tx1"/>
            </a:solidFill>
          </a:endParaRPr>
        </a:p>
      </dgm:t>
    </dgm:pt>
    <dgm:pt modelId="{0DDD18CB-A3C6-4559-BC1D-9978E818D13D}" type="parTrans" cxnId="{AFC10751-E972-45AC-B1F3-886E69F57E2B}">
      <dgm:prSet/>
      <dgm:spPr/>
      <dgm:t>
        <a:bodyPr/>
        <a:lstStyle/>
        <a:p>
          <a:endParaRPr lang="es-EC"/>
        </a:p>
      </dgm:t>
    </dgm:pt>
    <dgm:pt modelId="{5BD7ACF1-A81A-4052-9B3D-1C2CE7648AC0}" type="sibTrans" cxnId="{AFC10751-E972-45AC-B1F3-886E69F57E2B}">
      <dgm:prSet/>
      <dgm:spPr/>
      <dgm:t>
        <a:bodyPr/>
        <a:lstStyle/>
        <a:p>
          <a:endParaRPr lang="es-EC"/>
        </a:p>
      </dgm:t>
    </dgm:pt>
    <dgm:pt modelId="{D972EB06-4DB3-4E3B-9EE2-F5264AAD75C8}">
      <dgm:prSet custT="1"/>
      <dgm:spPr/>
      <dgm:t>
        <a:bodyPr/>
        <a:lstStyle/>
        <a:p>
          <a:r>
            <a:rPr lang="es-EC" sz="1400" dirty="0" smtClean="0">
              <a:solidFill>
                <a:schemeClr val="tx1"/>
              </a:solidFill>
            </a:rPr>
            <a:t>INCORPORACIÓN DE APORTES CIUDADANOS EN EL INFORME DE RENDICIÓN DE CUENTAS</a:t>
          </a:r>
          <a:endParaRPr lang="es-EC" sz="1400" dirty="0">
            <a:solidFill>
              <a:schemeClr val="tx1"/>
            </a:solidFill>
          </a:endParaRPr>
        </a:p>
      </dgm:t>
    </dgm:pt>
    <dgm:pt modelId="{54A32B9F-C67A-4A7D-BD3C-3C4D6ACD20DB}" type="parTrans" cxnId="{D4043CF3-80AE-4E7E-B07F-C324FE27B90E}">
      <dgm:prSet/>
      <dgm:spPr/>
      <dgm:t>
        <a:bodyPr/>
        <a:lstStyle/>
        <a:p>
          <a:endParaRPr lang="es-EC"/>
        </a:p>
      </dgm:t>
    </dgm:pt>
    <dgm:pt modelId="{9661C329-1B3B-44E6-A108-CE813F047E2B}" type="sibTrans" cxnId="{D4043CF3-80AE-4E7E-B07F-C324FE27B90E}">
      <dgm:prSet/>
      <dgm:spPr/>
      <dgm:t>
        <a:bodyPr/>
        <a:lstStyle/>
        <a:p>
          <a:endParaRPr lang="es-EC"/>
        </a:p>
      </dgm:t>
    </dgm:pt>
    <dgm:pt modelId="{7E378BB3-74E8-4317-954E-DCCEE79CB761}" type="pres">
      <dgm:prSet presAssocID="{5E61CAEB-CD85-40E4-AB03-CCE3ED4C0E3A}" presName="diagram" presStyleCnt="0">
        <dgm:presLayoutVars>
          <dgm:chPref val="1"/>
          <dgm:dir/>
          <dgm:animOne val="branch"/>
          <dgm:animLvl val="lvl"/>
          <dgm:resizeHandles val="exact"/>
        </dgm:presLayoutVars>
      </dgm:prSet>
      <dgm:spPr/>
      <dgm:t>
        <a:bodyPr/>
        <a:lstStyle/>
        <a:p>
          <a:endParaRPr lang="es-EC"/>
        </a:p>
      </dgm:t>
    </dgm:pt>
    <dgm:pt modelId="{8001D801-EF32-4B63-A57A-A5127CB7D15B}" type="pres">
      <dgm:prSet presAssocID="{D5E90DF2-32CB-4322-B3F3-050D1670D8DC}" presName="root1" presStyleCnt="0"/>
      <dgm:spPr/>
      <dgm:t>
        <a:bodyPr/>
        <a:lstStyle/>
        <a:p>
          <a:endParaRPr lang="es-EC"/>
        </a:p>
      </dgm:t>
    </dgm:pt>
    <dgm:pt modelId="{E5525DB6-942F-4F8D-81FF-BAB2A4D9FFEA}" type="pres">
      <dgm:prSet presAssocID="{D5E90DF2-32CB-4322-B3F3-050D1670D8DC}" presName="LevelOneTextNode" presStyleLbl="node0" presStyleIdx="0" presStyleCnt="1">
        <dgm:presLayoutVars>
          <dgm:chPref val="3"/>
        </dgm:presLayoutVars>
      </dgm:prSet>
      <dgm:spPr/>
      <dgm:t>
        <a:bodyPr/>
        <a:lstStyle/>
        <a:p>
          <a:endParaRPr lang="es-EC"/>
        </a:p>
      </dgm:t>
    </dgm:pt>
    <dgm:pt modelId="{3216CAAD-2445-4DFA-8E2C-21153E083BE4}" type="pres">
      <dgm:prSet presAssocID="{D5E90DF2-32CB-4322-B3F3-050D1670D8DC}" presName="level2hierChild" presStyleCnt="0"/>
      <dgm:spPr/>
      <dgm:t>
        <a:bodyPr/>
        <a:lstStyle/>
        <a:p>
          <a:endParaRPr lang="es-EC"/>
        </a:p>
      </dgm:t>
    </dgm:pt>
    <dgm:pt modelId="{2BD38842-1CB1-471B-9D25-C3142BC6583B}" type="pres">
      <dgm:prSet presAssocID="{C756B943-DC4D-4480-BE98-1D9ACBD94FFB}" presName="conn2-1" presStyleLbl="parChTrans1D2" presStyleIdx="0" presStyleCnt="4"/>
      <dgm:spPr/>
      <dgm:t>
        <a:bodyPr/>
        <a:lstStyle/>
        <a:p>
          <a:endParaRPr lang="es-EC"/>
        </a:p>
      </dgm:t>
    </dgm:pt>
    <dgm:pt modelId="{B9E17AD0-C119-4C5D-8619-A5F9F607054C}" type="pres">
      <dgm:prSet presAssocID="{C756B943-DC4D-4480-BE98-1D9ACBD94FFB}" presName="connTx" presStyleLbl="parChTrans1D2" presStyleIdx="0" presStyleCnt="4"/>
      <dgm:spPr/>
      <dgm:t>
        <a:bodyPr/>
        <a:lstStyle/>
        <a:p>
          <a:endParaRPr lang="es-EC"/>
        </a:p>
      </dgm:t>
    </dgm:pt>
    <dgm:pt modelId="{8B696D18-DC88-41C9-B797-F4F82C1D0BD5}" type="pres">
      <dgm:prSet presAssocID="{1B314807-364C-48B0-9C3E-81C3508E4A1E}" presName="root2" presStyleCnt="0"/>
      <dgm:spPr/>
      <dgm:t>
        <a:bodyPr/>
        <a:lstStyle/>
        <a:p>
          <a:endParaRPr lang="es-EC"/>
        </a:p>
      </dgm:t>
    </dgm:pt>
    <dgm:pt modelId="{06ADC6BF-33F7-47DB-A4C8-E028E0B8191B}" type="pres">
      <dgm:prSet presAssocID="{1B314807-364C-48B0-9C3E-81C3508E4A1E}" presName="LevelTwoTextNode" presStyleLbl="node2" presStyleIdx="0" presStyleCnt="4">
        <dgm:presLayoutVars>
          <dgm:chPref val="3"/>
        </dgm:presLayoutVars>
      </dgm:prSet>
      <dgm:spPr/>
      <dgm:t>
        <a:bodyPr/>
        <a:lstStyle/>
        <a:p>
          <a:endParaRPr lang="es-EC"/>
        </a:p>
      </dgm:t>
    </dgm:pt>
    <dgm:pt modelId="{951618D0-5217-4789-9922-AEC00EDECADD}" type="pres">
      <dgm:prSet presAssocID="{1B314807-364C-48B0-9C3E-81C3508E4A1E}" presName="level3hierChild" presStyleCnt="0"/>
      <dgm:spPr/>
      <dgm:t>
        <a:bodyPr/>
        <a:lstStyle/>
        <a:p>
          <a:endParaRPr lang="es-EC"/>
        </a:p>
      </dgm:t>
    </dgm:pt>
    <dgm:pt modelId="{DF786E92-5A38-4188-A869-D474BDAC6A95}" type="pres">
      <dgm:prSet presAssocID="{0EC61A95-156D-4000-9AC7-85900981CD16}" presName="conn2-1" presStyleLbl="parChTrans1D3" presStyleIdx="0" presStyleCnt="3"/>
      <dgm:spPr/>
      <dgm:t>
        <a:bodyPr/>
        <a:lstStyle/>
        <a:p>
          <a:endParaRPr lang="es-EC"/>
        </a:p>
      </dgm:t>
    </dgm:pt>
    <dgm:pt modelId="{53037C16-B7B7-4BBE-9E3E-BC841F86E7ED}" type="pres">
      <dgm:prSet presAssocID="{0EC61A95-156D-4000-9AC7-85900981CD16}" presName="connTx" presStyleLbl="parChTrans1D3" presStyleIdx="0" presStyleCnt="3"/>
      <dgm:spPr/>
      <dgm:t>
        <a:bodyPr/>
        <a:lstStyle/>
        <a:p>
          <a:endParaRPr lang="es-EC"/>
        </a:p>
      </dgm:t>
    </dgm:pt>
    <dgm:pt modelId="{39A7C57C-CBAD-432C-BF9F-A585E2E7C3DF}" type="pres">
      <dgm:prSet presAssocID="{E96B17CE-8C3C-4CC4-833E-7328E42F09F0}" presName="root2" presStyleCnt="0"/>
      <dgm:spPr/>
      <dgm:t>
        <a:bodyPr/>
        <a:lstStyle/>
        <a:p>
          <a:endParaRPr lang="es-EC"/>
        </a:p>
      </dgm:t>
    </dgm:pt>
    <dgm:pt modelId="{254D4C84-6FA9-421D-8645-FB1891AAC141}" type="pres">
      <dgm:prSet presAssocID="{E96B17CE-8C3C-4CC4-833E-7328E42F09F0}" presName="LevelTwoTextNode" presStyleLbl="node3" presStyleIdx="0" presStyleCnt="3" custScaleX="112003" custScaleY="74320" custLinFactNeighborX="1442">
        <dgm:presLayoutVars>
          <dgm:chPref val="3"/>
        </dgm:presLayoutVars>
      </dgm:prSet>
      <dgm:spPr/>
      <dgm:t>
        <a:bodyPr/>
        <a:lstStyle/>
        <a:p>
          <a:endParaRPr lang="es-EC"/>
        </a:p>
      </dgm:t>
    </dgm:pt>
    <dgm:pt modelId="{2E0F2A74-99BF-4A23-B290-DD3C2F12241D}" type="pres">
      <dgm:prSet presAssocID="{E96B17CE-8C3C-4CC4-833E-7328E42F09F0}" presName="level3hierChild" presStyleCnt="0"/>
      <dgm:spPr/>
      <dgm:t>
        <a:bodyPr/>
        <a:lstStyle/>
        <a:p>
          <a:endParaRPr lang="es-EC"/>
        </a:p>
      </dgm:t>
    </dgm:pt>
    <dgm:pt modelId="{7D0E002D-4419-40DC-B92C-597CA85B81F0}" type="pres">
      <dgm:prSet presAssocID="{69559354-C2F7-4DAD-9E6A-5D4993170E88}" presName="conn2-1" presStyleLbl="parChTrans1D2" presStyleIdx="1" presStyleCnt="4"/>
      <dgm:spPr/>
      <dgm:t>
        <a:bodyPr/>
        <a:lstStyle/>
        <a:p>
          <a:endParaRPr lang="es-EC"/>
        </a:p>
      </dgm:t>
    </dgm:pt>
    <dgm:pt modelId="{CA7AB189-77CD-47C7-816E-89E60614B664}" type="pres">
      <dgm:prSet presAssocID="{69559354-C2F7-4DAD-9E6A-5D4993170E88}" presName="connTx" presStyleLbl="parChTrans1D2" presStyleIdx="1" presStyleCnt="4"/>
      <dgm:spPr/>
      <dgm:t>
        <a:bodyPr/>
        <a:lstStyle/>
        <a:p>
          <a:endParaRPr lang="es-EC"/>
        </a:p>
      </dgm:t>
    </dgm:pt>
    <dgm:pt modelId="{00004E55-695F-41B4-A501-78F1A467FBA5}" type="pres">
      <dgm:prSet presAssocID="{C6E6380E-30E5-413A-9852-484A8EE95B17}" presName="root2" presStyleCnt="0"/>
      <dgm:spPr/>
      <dgm:t>
        <a:bodyPr/>
        <a:lstStyle/>
        <a:p>
          <a:endParaRPr lang="es-EC"/>
        </a:p>
      </dgm:t>
    </dgm:pt>
    <dgm:pt modelId="{E00B2376-E364-4758-825D-AEF55B76C228}" type="pres">
      <dgm:prSet presAssocID="{C6E6380E-30E5-413A-9852-484A8EE95B17}" presName="LevelTwoTextNode" presStyleLbl="node2" presStyleIdx="1" presStyleCnt="4" custScaleY="73875" custLinFactNeighborX="-551" custLinFactNeighborY="12683">
        <dgm:presLayoutVars>
          <dgm:chPref val="3"/>
        </dgm:presLayoutVars>
      </dgm:prSet>
      <dgm:spPr/>
      <dgm:t>
        <a:bodyPr/>
        <a:lstStyle/>
        <a:p>
          <a:endParaRPr lang="es-EC"/>
        </a:p>
      </dgm:t>
    </dgm:pt>
    <dgm:pt modelId="{6A310A10-9258-4032-8629-E05D97E0B3AD}" type="pres">
      <dgm:prSet presAssocID="{C6E6380E-30E5-413A-9852-484A8EE95B17}" presName="level3hierChild" presStyleCnt="0"/>
      <dgm:spPr/>
      <dgm:t>
        <a:bodyPr/>
        <a:lstStyle/>
        <a:p>
          <a:endParaRPr lang="es-EC"/>
        </a:p>
      </dgm:t>
    </dgm:pt>
    <dgm:pt modelId="{6ABAB530-70AC-424A-B616-77C830E5A21A}" type="pres">
      <dgm:prSet presAssocID="{0DDD18CB-A3C6-4559-BC1D-9978E818D13D}" presName="conn2-1" presStyleLbl="parChTrans1D3" presStyleIdx="1" presStyleCnt="3"/>
      <dgm:spPr/>
      <dgm:t>
        <a:bodyPr/>
        <a:lstStyle/>
        <a:p>
          <a:endParaRPr lang="es-EC"/>
        </a:p>
      </dgm:t>
    </dgm:pt>
    <dgm:pt modelId="{0E403A6A-27A6-43BB-A48B-4F1E2CCE8144}" type="pres">
      <dgm:prSet presAssocID="{0DDD18CB-A3C6-4559-BC1D-9978E818D13D}" presName="connTx" presStyleLbl="parChTrans1D3" presStyleIdx="1" presStyleCnt="3"/>
      <dgm:spPr/>
      <dgm:t>
        <a:bodyPr/>
        <a:lstStyle/>
        <a:p>
          <a:endParaRPr lang="es-EC"/>
        </a:p>
      </dgm:t>
    </dgm:pt>
    <dgm:pt modelId="{03B04499-2F13-4322-AE53-50B2B96C825C}" type="pres">
      <dgm:prSet presAssocID="{EAA15821-F3A1-4735-BFC0-F05F6A37668D}" presName="root2" presStyleCnt="0"/>
      <dgm:spPr/>
    </dgm:pt>
    <dgm:pt modelId="{AF683814-4607-422E-B5FF-DB107623591F}" type="pres">
      <dgm:prSet presAssocID="{EAA15821-F3A1-4735-BFC0-F05F6A37668D}" presName="LevelTwoTextNode" presStyleLbl="node3" presStyleIdx="1" presStyleCnt="3" custScaleX="99999" custScaleY="119199" custLinFactNeighborX="11396" custLinFactNeighborY="13803">
        <dgm:presLayoutVars>
          <dgm:chPref val="3"/>
        </dgm:presLayoutVars>
      </dgm:prSet>
      <dgm:spPr/>
      <dgm:t>
        <a:bodyPr/>
        <a:lstStyle/>
        <a:p>
          <a:endParaRPr lang="es-EC"/>
        </a:p>
      </dgm:t>
    </dgm:pt>
    <dgm:pt modelId="{99DA37F9-0EE4-449A-AEB1-5A1047B883A0}" type="pres">
      <dgm:prSet presAssocID="{EAA15821-F3A1-4735-BFC0-F05F6A37668D}" presName="level3hierChild" presStyleCnt="0"/>
      <dgm:spPr/>
    </dgm:pt>
    <dgm:pt modelId="{AF1D75A2-E3EF-4341-9EAA-E6AC9904D85B}" type="pres">
      <dgm:prSet presAssocID="{D424683A-217F-4D7C-A8DD-8F34560F5FF6}" presName="conn2-1" presStyleLbl="parChTrans1D2" presStyleIdx="2" presStyleCnt="4"/>
      <dgm:spPr/>
      <dgm:t>
        <a:bodyPr/>
        <a:lstStyle/>
        <a:p>
          <a:endParaRPr lang="es-EC"/>
        </a:p>
      </dgm:t>
    </dgm:pt>
    <dgm:pt modelId="{36E224B0-BA62-4613-A135-AD2F475DDBF0}" type="pres">
      <dgm:prSet presAssocID="{D424683A-217F-4D7C-A8DD-8F34560F5FF6}" presName="connTx" presStyleLbl="parChTrans1D2" presStyleIdx="2" presStyleCnt="4"/>
      <dgm:spPr/>
      <dgm:t>
        <a:bodyPr/>
        <a:lstStyle/>
        <a:p>
          <a:endParaRPr lang="es-EC"/>
        </a:p>
      </dgm:t>
    </dgm:pt>
    <dgm:pt modelId="{D43DE7A3-3E6B-4F59-88D9-BCEB5A4AE320}" type="pres">
      <dgm:prSet presAssocID="{C6C629B5-D0DE-4DF6-A469-158A771248B2}" presName="root2" presStyleCnt="0"/>
      <dgm:spPr/>
      <dgm:t>
        <a:bodyPr/>
        <a:lstStyle/>
        <a:p>
          <a:endParaRPr lang="es-EC"/>
        </a:p>
      </dgm:t>
    </dgm:pt>
    <dgm:pt modelId="{1D989B8C-6260-43FF-8BCC-008DB28D0E00}" type="pres">
      <dgm:prSet presAssocID="{C6C629B5-D0DE-4DF6-A469-158A771248B2}" presName="LevelTwoTextNode" presStyleLbl="node2" presStyleIdx="2" presStyleCnt="4" custLinFactNeighborX="-551" custLinFactNeighborY="-43058">
        <dgm:presLayoutVars>
          <dgm:chPref val="3"/>
        </dgm:presLayoutVars>
      </dgm:prSet>
      <dgm:spPr/>
      <dgm:t>
        <a:bodyPr/>
        <a:lstStyle/>
        <a:p>
          <a:endParaRPr lang="es-EC"/>
        </a:p>
      </dgm:t>
    </dgm:pt>
    <dgm:pt modelId="{3539D81A-49FD-4D63-A111-8B64EEC7D360}" type="pres">
      <dgm:prSet presAssocID="{C6C629B5-D0DE-4DF6-A469-158A771248B2}" presName="level3hierChild" presStyleCnt="0"/>
      <dgm:spPr/>
      <dgm:t>
        <a:bodyPr/>
        <a:lstStyle/>
        <a:p>
          <a:endParaRPr lang="es-EC"/>
        </a:p>
      </dgm:t>
    </dgm:pt>
    <dgm:pt modelId="{2446B89A-91B8-416C-B79A-5DE9690E6083}" type="pres">
      <dgm:prSet presAssocID="{15549DF5-85B7-4638-A3C0-C4D78F662092}" presName="conn2-1" presStyleLbl="parChTrans1D3" presStyleIdx="2" presStyleCnt="3"/>
      <dgm:spPr/>
      <dgm:t>
        <a:bodyPr/>
        <a:lstStyle/>
        <a:p>
          <a:endParaRPr lang="es-EC"/>
        </a:p>
      </dgm:t>
    </dgm:pt>
    <dgm:pt modelId="{475A571F-0FFF-4E8D-AD4B-A4EE11B119E9}" type="pres">
      <dgm:prSet presAssocID="{15549DF5-85B7-4638-A3C0-C4D78F662092}" presName="connTx" presStyleLbl="parChTrans1D3" presStyleIdx="2" presStyleCnt="3"/>
      <dgm:spPr/>
      <dgm:t>
        <a:bodyPr/>
        <a:lstStyle/>
        <a:p>
          <a:endParaRPr lang="es-EC"/>
        </a:p>
      </dgm:t>
    </dgm:pt>
    <dgm:pt modelId="{9510253C-C162-4EF7-9CC2-130947CA174E}" type="pres">
      <dgm:prSet presAssocID="{7912A425-DF79-49A8-B64A-EAB4E1F4CE04}" presName="root2" presStyleCnt="0"/>
      <dgm:spPr/>
      <dgm:t>
        <a:bodyPr/>
        <a:lstStyle/>
        <a:p>
          <a:endParaRPr lang="es-EC"/>
        </a:p>
      </dgm:t>
    </dgm:pt>
    <dgm:pt modelId="{3560E71F-4387-47C3-A560-EE94CA36E8AD}" type="pres">
      <dgm:prSet presAssocID="{7912A425-DF79-49A8-B64A-EAB4E1F4CE04}" presName="LevelTwoTextNode" presStyleLbl="node3" presStyleIdx="2" presStyleCnt="3" custScaleX="164058" custScaleY="165200" custLinFactNeighborX="11819" custLinFactNeighborY="25411">
        <dgm:presLayoutVars>
          <dgm:chPref val="3"/>
        </dgm:presLayoutVars>
      </dgm:prSet>
      <dgm:spPr/>
      <dgm:t>
        <a:bodyPr/>
        <a:lstStyle/>
        <a:p>
          <a:endParaRPr lang="es-EC"/>
        </a:p>
      </dgm:t>
    </dgm:pt>
    <dgm:pt modelId="{454E1CC5-43AD-4096-BA49-2F71A2F48F4A}" type="pres">
      <dgm:prSet presAssocID="{7912A425-DF79-49A8-B64A-EAB4E1F4CE04}" presName="level3hierChild" presStyleCnt="0"/>
      <dgm:spPr/>
      <dgm:t>
        <a:bodyPr/>
        <a:lstStyle/>
        <a:p>
          <a:endParaRPr lang="es-EC"/>
        </a:p>
      </dgm:t>
    </dgm:pt>
    <dgm:pt modelId="{FEA7D96A-4334-4453-A86B-23C1BAAC417D}" type="pres">
      <dgm:prSet presAssocID="{54A32B9F-C67A-4A7D-BD3C-3C4D6ACD20DB}" presName="conn2-1" presStyleLbl="parChTrans1D2" presStyleIdx="3" presStyleCnt="4"/>
      <dgm:spPr/>
      <dgm:t>
        <a:bodyPr/>
        <a:lstStyle/>
        <a:p>
          <a:endParaRPr lang="es-EC"/>
        </a:p>
      </dgm:t>
    </dgm:pt>
    <dgm:pt modelId="{5DEABDB5-D401-42A6-92F4-6CD61119298B}" type="pres">
      <dgm:prSet presAssocID="{54A32B9F-C67A-4A7D-BD3C-3C4D6ACD20DB}" presName="connTx" presStyleLbl="parChTrans1D2" presStyleIdx="3" presStyleCnt="4"/>
      <dgm:spPr/>
      <dgm:t>
        <a:bodyPr/>
        <a:lstStyle/>
        <a:p>
          <a:endParaRPr lang="es-EC"/>
        </a:p>
      </dgm:t>
    </dgm:pt>
    <dgm:pt modelId="{A01B4C89-23A0-4D74-9B94-22874AD0F615}" type="pres">
      <dgm:prSet presAssocID="{D972EB06-4DB3-4E3B-9EE2-F5264AAD75C8}" presName="root2" presStyleCnt="0"/>
      <dgm:spPr/>
    </dgm:pt>
    <dgm:pt modelId="{59552AAC-3B0C-424E-8A8D-933E942C644C}" type="pres">
      <dgm:prSet presAssocID="{D972EB06-4DB3-4E3B-9EE2-F5264AAD75C8}" presName="LevelTwoTextNode" presStyleLbl="node2" presStyleIdx="3" presStyleCnt="4">
        <dgm:presLayoutVars>
          <dgm:chPref val="3"/>
        </dgm:presLayoutVars>
      </dgm:prSet>
      <dgm:spPr/>
      <dgm:t>
        <a:bodyPr/>
        <a:lstStyle/>
        <a:p>
          <a:endParaRPr lang="es-EC"/>
        </a:p>
      </dgm:t>
    </dgm:pt>
    <dgm:pt modelId="{3085B800-4639-4EC3-BB02-EECA5B7B1886}" type="pres">
      <dgm:prSet presAssocID="{D972EB06-4DB3-4E3B-9EE2-F5264AAD75C8}" presName="level3hierChild" presStyleCnt="0"/>
      <dgm:spPr/>
    </dgm:pt>
  </dgm:ptLst>
  <dgm:cxnLst>
    <dgm:cxn modelId="{11D87FEB-67F6-455D-B030-1C204EF5123D}" type="presOf" srcId="{7912A425-DF79-49A8-B64A-EAB4E1F4CE04}" destId="{3560E71F-4387-47C3-A560-EE94CA36E8AD}" srcOrd="0" destOrd="0" presId="urn:microsoft.com/office/officeart/2005/8/layout/hierarchy2"/>
    <dgm:cxn modelId="{F4C820CE-05F0-4B0A-9357-00CF3B5A031C}" srcId="{1B314807-364C-48B0-9C3E-81C3508E4A1E}" destId="{E96B17CE-8C3C-4CC4-833E-7328E42F09F0}" srcOrd="0" destOrd="0" parTransId="{0EC61A95-156D-4000-9AC7-85900981CD16}" sibTransId="{CBF21C0D-291A-4C8D-BE95-A8735CE37619}"/>
    <dgm:cxn modelId="{74553298-CBBA-457F-BE31-AD48C4F4BD0C}" type="presOf" srcId="{15549DF5-85B7-4638-A3C0-C4D78F662092}" destId="{475A571F-0FFF-4E8D-AD4B-A4EE11B119E9}" srcOrd="1" destOrd="0" presId="urn:microsoft.com/office/officeart/2005/8/layout/hierarchy2"/>
    <dgm:cxn modelId="{AE64568C-F3D8-43D3-91F7-546FE564D830}" type="presOf" srcId="{D424683A-217F-4D7C-A8DD-8F34560F5FF6}" destId="{36E224B0-BA62-4613-A135-AD2F475DDBF0}" srcOrd="1" destOrd="0" presId="urn:microsoft.com/office/officeart/2005/8/layout/hierarchy2"/>
    <dgm:cxn modelId="{C0606D59-7C88-47CE-B2D7-4F61EC7CE81B}" type="presOf" srcId="{54A32B9F-C67A-4A7D-BD3C-3C4D6ACD20DB}" destId="{FEA7D96A-4334-4453-A86B-23C1BAAC417D}" srcOrd="0" destOrd="0" presId="urn:microsoft.com/office/officeart/2005/8/layout/hierarchy2"/>
    <dgm:cxn modelId="{AFC10751-E972-45AC-B1F3-886E69F57E2B}" srcId="{C6E6380E-30E5-413A-9852-484A8EE95B17}" destId="{EAA15821-F3A1-4735-BFC0-F05F6A37668D}" srcOrd="0" destOrd="0" parTransId="{0DDD18CB-A3C6-4559-BC1D-9978E818D13D}" sibTransId="{5BD7ACF1-A81A-4052-9B3D-1C2CE7648AC0}"/>
    <dgm:cxn modelId="{29E3707C-E032-426B-B0C7-0F673362C1DB}" srcId="{D5E90DF2-32CB-4322-B3F3-050D1670D8DC}" destId="{C6C629B5-D0DE-4DF6-A469-158A771248B2}" srcOrd="2" destOrd="0" parTransId="{D424683A-217F-4D7C-A8DD-8F34560F5FF6}" sibTransId="{548BF21F-6226-4EEB-9AF5-939499E73604}"/>
    <dgm:cxn modelId="{FD1039E7-3E2A-4435-ADF2-386B72D9D1F8}" type="presOf" srcId="{69559354-C2F7-4DAD-9E6A-5D4993170E88}" destId="{7D0E002D-4419-40DC-B92C-597CA85B81F0}" srcOrd="0" destOrd="0" presId="urn:microsoft.com/office/officeart/2005/8/layout/hierarchy2"/>
    <dgm:cxn modelId="{8F7358E3-3D4B-4442-945F-B30F8827CEB2}" type="presOf" srcId="{0DDD18CB-A3C6-4559-BC1D-9978E818D13D}" destId="{0E403A6A-27A6-43BB-A48B-4F1E2CCE8144}" srcOrd="1" destOrd="0" presId="urn:microsoft.com/office/officeart/2005/8/layout/hierarchy2"/>
    <dgm:cxn modelId="{62BCCB71-C815-4163-A318-09D024020BD8}" type="presOf" srcId="{54A32B9F-C67A-4A7D-BD3C-3C4D6ACD20DB}" destId="{5DEABDB5-D401-42A6-92F4-6CD61119298B}" srcOrd="1" destOrd="0" presId="urn:microsoft.com/office/officeart/2005/8/layout/hierarchy2"/>
    <dgm:cxn modelId="{F325E181-A008-4EDB-9E5E-DD4184FCB4A1}" type="presOf" srcId="{C756B943-DC4D-4480-BE98-1D9ACBD94FFB}" destId="{2BD38842-1CB1-471B-9D25-C3142BC6583B}" srcOrd="0" destOrd="0" presId="urn:microsoft.com/office/officeart/2005/8/layout/hierarchy2"/>
    <dgm:cxn modelId="{6250113F-B510-435A-886C-855ACE27771F}" srcId="{D5E90DF2-32CB-4322-B3F3-050D1670D8DC}" destId="{C6E6380E-30E5-413A-9852-484A8EE95B17}" srcOrd="1" destOrd="0" parTransId="{69559354-C2F7-4DAD-9E6A-5D4993170E88}" sibTransId="{7FA11807-FF94-4F79-BB81-92C822739319}"/>
    <dgm:cxn modelId="{F486006B-4332-4B8E-B759-0D051920A9A0}" type="presOf" srcId="{C6E6380E-30E5-413A-9852-484A8EE95B17}" destId="{E00B2376-E364-4758-825D-AEF55B76C228}" srcOrd="0" destOrd="0" presId="urn:microsoft.com/office/officeart/2005/8/layout/hierarchy2"/>
    <dgm:cxn modelId="{EDCE69B4-D5F1-4F6B-AB74-EF0B57FDEE2B}" type="presOf" srcId="{D972EB06-4DB3-4E3B-9EE2-F5264AAD75C8}" destId="{59552AAC-3B0C-424E-8A8D-933E942C644C}" srcOrd="0" destOrd="0" presId="urn:microsoft.com/office/officeart/2005/8/layout/hierarchy2"/>
    <dgm:cxn modelId="{09D09157-0BD8-4A81-A86A-2440BC252594}" type="presOf" srcId="{0DDD18CB-A3C6-4559-BC1D-9978E818D13D}" destId="{6ABAB530-70AC-424A-B616-77C830E5A21A}" srcOrd="0" destOrd="0" presId="urn:microsoft.com/office/officeart/2005/8/layout/hierarchy2"/>
    <dgm:cxn modelId="{158FB30F-828D-4E68-8EE2-FD16AC0D97F9}" type="presOf" srcId="{D5E90DF2-32CB-4322-B3F3-050D1670D8DC}" destId="{E5525DB6-942F-4F8D-81FF-BAB2A4D9FFEA}" srcOrd="0" destOrd="0" presId="urn:microsoft.com/office/officeart/2005/8/layout/hierarchy2"/>
    <dgm:cxn modelId="{29DBEBD9-CA0C-42D2-A040-857FF186E74A}" srcId="{5E61CAEB-CD85-40E4-AB03-CCE3ED4C0E3A}" destId="{D5E90DF2-32CB-4322-B3F3-050D1670D8DC}" srcOrd="0" destOrd="0" parTransId="{2635EB3D-A3FF-4D26-9187-1EBA8EAB8301}" sibTransId="{30DA268C-68D9-4880-B713-83701E0DAF3F}"/>
    <dgm:cxn modelId="{23C7DE8E-89E1-4E6B-B84B-9F5DD97B93DC}" type="presOf" srcId="{1B314807-364C-48B0-9C3E-81C3508E4A1E}" destId="{06ADC6BF-33F7-47DB-A4C8-E028E0B8191B}" srcOrd="0" destOrd="0" presId="urn:microsoft.com/office/officeart/2005/8/layout/hierarchy2"/>
    <dgm:cxn modelId="{4F2532A0-67B3-43FC-8F75-BAEA6BDAF82D}" type="presOf" srcId="{15549DF5-85B7-4638-A3C0-C4D78F662092}" destId="{2446B89A-91B8-416C-B79A-5DE9690E6083}" srcOrd="0" destOrd="0" presId="urn:microsoft.com/office/officeart/2005/8/layout/hierarchy2"/>
    <dgm:cxn modelId="{E6041E22-C20E-4B2F-A783-D2247B743AE2}" type="presOf" srcId="{C756B943-DC4D-4480-BE98-1D9ACBD94FFB}" destId="{B9E17AD0-C119-4C5D-8619-A5F9F607054C}" srcOrd="1" destOrd="0" presId="urn:microsoft.com/office/officeart/2005/8/layout/hierarchy2"/>
    <dgm:cxn modelId="{B4340451-1972-4BB8-BA96-1336257EE6B1}" type="presOf" srcId="{0EC61A95-156D-4000-9AC7-85900981CD16}" destId="{DF786E92-5A38-4188-A869-D474BDAC6A95}" srcOrd="0" destOrd="0" presId="urn:microsoft.com/office/officeart/2005/8/layout/hierarchy2"/>
    <dgm:cxn modelId="{C9F4193F-B8AA-494A-9F69-D8EB9FBB4167}" type="presOf" srcId="{D424683A-217F-4D7C-A8DD-8F34560F5FF6}" destId="{AF1D75A2-E3EF-4341-9EAA-E6AC9904D85B}" srcOrd="0" destOrd="0" presId="urn:microsoft.com/office/officeart/2005/8/layout/hierarchy2"/>
    <dgm:cxn modelId="{E64F4EDD-B839-40E3-ADAA-6B6A22E39FA2}" srcId="{C6C629B5-D0DE-4DF6-A469-158A771248B2}" destId="{7912A425-DF79-49A8-B64A-EAB4E1F4CE04}" srcOrd="0" destOrd="0" parTransId="{15549DF5-85B7-4638-A3C0-C4D78F662092}" sibTransId="{22B1C730-9D82-4CCF-B506-B6812A2481FE}"/>
    <dgm:cxn modelId="{0416A614-5506-43AC-87DC-FB76F84C8974}" type="presOf" srcId="{EAA15821-F3A1-4735-BFC0-F05F6A37668D}" destId="{AF683814-4607-422E-B5FF-DB107623591F}" srcOrd="0" destOrd="0" presId="urn:microsoft.com/office/officeart/2005/8/layout/hierarchy2"/>
    <dgm:cxn modelId="{73113E5F-6AEA-454C-817D-12E14FB88284}" type="presOf" srcId="{69559354-C2F7-4DAD-9E6A-5D4993170E88}" destId="{CA7AB189-77CD-47C7-816E-89E60614B664}" srcOrd="1" destOrd="0" presId="urn:microsoft.com/office/officeart/2005/8/layout/hierarchy2"/>
    <dgm:cxn modelId="{547D96B1-945C-48BE-8F8C-7551D128F109}" type="presOf" srcId="{E96B17CE-8C3C-4CC4-833E-7328E42F09F0}" destId="{254D4C84-6FA9-421D-8645-FB1891AAC141}" srcOrd="0" destOrd="0" presId="urn:microsoft.com/office/officeart/2005/8/layout/hierarchy2"/>
    <dgm:cxn modelId="{62FAC7D1-DBFA-457F-8ED6-123C216D34E5}" type="presOf" srcId="{5E61CAEB-CD85-40E4-AB03-CCE3ED4C0E3A}" destId="{7E378BB3-74E8-4317-954E-DCCEE79CB761}" srcOrd="0" destOrd="0" presId="urn:microsoft.com/office/officeart/2005/8/layout/hierarchy2"/>
    <dgm:cxn modelId="{FB1816FE-F3B3-4810-8208-4EF9DAD664C7}" type="presOf" srcId="{0EC61A95-156D-4000-9AC7-85900981CD16}" destId="{53037C16-B7B7-4BBE-9E3E-BC841F86E7ED}" srcOrd="1" destOrd="0" presId="urn:microsoft.com/office/officeart/2005/8/layout/hierarchy2"/>
    <dgm:cxn modelId="{9AF99937-FD78-4095-AB92-AA07F16BAE61}" type="presOf" srcId="{C6C629B5-D0DE-4DF6-A469-158A771248B2}" destId="{1D989B8C-6260-43FF-8BCC-008DB28D0E00}" srcOrd="0" destOrd="0" presId="urn:microsoft.com/office/officeart/2005/8/layout/hierarchy2"/>
    <dgm:cxn modelId="{99FA76EA-C7A3-46D3-BE73-6767229CF844}" srcId="{D5E90DF2-32CB-4322-B3F3-050D1670D8DC}" destId="{1B314807-364C-48B0-9C3E-81C3508E4A1E}" srcOrd="0" destOrd="0" parTransId="{C756B943-DC4D-4480-BE98-1D9ACBD94FFB}" sibTransId="{8A883B0E-4292-47DB-8292-BA852222C4D7}"/>
    <dgm:cxn modelId="{D4043CF3-80AE-4E7E-B07F-C324FE27B90E}" srcId="{D5E90DF2-32CB-4322-B3F3-050D1670D8DC}" destId="{D972EB06-4DB3-4E3B-9EE2-F5264AAD75C8}" srcOrd="3" destOrd="0" parTransId="{54A32B9F-C67A-4A7D-BD3C-3C4D6ACD20DB}" sibTransId="{9661C329-1B3B-44E6-A108-CE813F047E2B}"/>
    <dgm:cxn modelId="{55B8009B-122C-48AD-8BD4-63C305646DF8}" type="presParOf" srcId="{7E378BB3-74E8-4317-954E-DCCEE79CB761}" destId="{8001D801-EF32-4B63-A57A-A5127CB7D15B}" srcOrd="0" destOrd="0" presId="urn:microsoft.com/office/officeart/2005/8/layout/hierarchy2"/>
    <dgm:cxn modelId="{58B8346D-2C3B-44B3-9CE6-C251A8B33358}" type="presParOf" srcId="{8001D801-EF32-4B63-A57A-A5127CB7D15B}" destId="{E5525DB6-942F-4F8D-81FF-BAB2A4D9FFEA}" srcOrd="0" destOrd="0" presId="urn:microsoft.com/office/officeart/2005/8/layout/hierarchy2"/>
    <dgm:cxn modelId="{C3426049-7A62-4E87-A6A5-DF876A5C489B}" type="presParOf" srcId="{8001D801-EF32-4B63-A57A-A5127CB7D15B}" destId="{3216CAAD-2445-4DFA-8E2C-21153E083BE4}" srcOrd="1" destOrd="0" presId="urn:microsoft.com/office/officeart/2005/8/layout/hierarchy2"/>
    <dgm:cxn modelId="{A92B667C-9F2F-4672-B57A-58E23F8053A6}" type="presParOf" srcId="{3216CAAD-2445-4DFA-8E2C-21153E083BE4}" destId="{2BD38842-1CB1-471B-9D25-C3142BC6583B}" srcOrd="0" destOrd="0" presId="urn:microsoft.com/office/officeart/2005/8/layout/hierarchy2"/>
    <dgm:cxn modelId="{09422703-FCBA-4C13-9FA2-2D0BA38C460E}" type="presParOf" srcId="{2BD38842-1CB1-471B-9D25-C3142BC6583B}" destId="{B9E17AD0-C119-4C5D-8619-A5F9F607054C}" srcOrd="0" destOrd="0" presId="urn:microsoft.com/office/officeart/2005/8/layout/hierarchy2"/>
    <dgm:cxn modelId="{392BB0D6-CAD1-4E6E-8579-43ECB7EDD33A}" type="presParOf" srcId="{3216CAAD-2445-4DFA-8E2C-21153E083BE4}" destId="{8B696D18-DC88-41C9-B797-F4F82C1D0BD5}" srcOrd="1" destOrd="0" presId="urn:microsoft.com/office/officeart/2005/8/layout/hierarchy2"/>
    <dgm:cxn modelId="{579777A8-3B34-40E8-BEE1-5AAAE6A27266}" type="presParOf" srcId="{8B696D18-DC88-41C9-B797-F4F82C1D0BD5}" destId="{06ADC6BF-33F7-47DB-A4C8-E028E0B8191B}" srcOrd="0" destOrd="0" presId="urn:microsoft.com/office/officeart/2005/8/layout/hierarchy2"/>
    <dgm:cxn modelId="{878EF4AA-4D11-4DA2-B9CC-5E94D4A6648F}" type="presParOf" srcId="{8B696D18-DC88-41C9-B797-F4F82C1D0BD5}" destId="{951618D0-5217-4789-9922-AEC00EDECADD}" srcOrd="1" destOrd="0" presId="urn:microsoft.com/office/officeart/2005/8/layout/hierarchy2"/>
    <dgm:cxn modelId="{A7AFC0AF-4118-4AF7-8CEC-2BA4A0E93A5F}" type="presParOf" srcId="{951618D0-5217-4789-9922-AEC00EDECADD}" destId="{DF786E92-5A38-4188-A869-D474BDAC6A95}" srcOrd="0" destOrd="0" presId="urn:microsoft.com/office/officeart/2005/8/layout/hierarchy2"/>
    <dgm:cxn modelId="{1B950872-EE14-468E-84AF-80714F3A9ADC}" type="presParOf" srcId="{DF786E92-5A38-4188-A869-D474BDAC6A95}" destId="{53037C16-B7B7-4BBE-9E3E-BC841F86E7ED}" srcOrd="0" destOrd="0" presId="urn:microsoft.com/office/officeart/2005/8/layout/hierarchy2"/>
    <dgm:cxn modelId="{48AECC4A-100A-4E6A-B857-4FD0FEB3325A}" type="presParOf" srcId="{951618D0-5217-4789-9922-AEC00EDECADD}" destId="{39A7C57C-CBAD-432C-BF9F-A585E2E7C3DF}" srcOrd="1" destOrd="0" presId="urn:microsoft.com/office/officeart/2005/8/layout/hierarchy2"/>
    <dgm:cxn modelId="{ABBB3504-A703-4B8D-A5FE-ACC8AC1C518C}" type="presParOf" srcId="{39A7C57C-CBAD-432C-BF9F-A585E2E7C3DF}" destId="{254D4C84-6FA9-421D-8645-FB1891AAC141}" srcOrd="0" destOrd="0" presId="urn:microsoft.com/office/officeart/2005/8/layout/hierarchy2"/>
    <dgm:cxn modelId="{3BBDFE88-0094-4D43-9877-F0A8F921A8E1}" type="presParOf" srcId="{39A7C57C-CBAD-432C-BF9F-A585E2E7C3DF}" destId="{2E0F2A74-99BF-4A23-B290-DD3C2F12241D}" srcOrd="1" destOrd="0" presId="urn:microsoft.com/office/officeart/2005/8/layout/hierarchy2"/>
    <dgm:cxn modelId="{315B928F-457E-4197-8C87-4DED7A2A251C}" type="presParOf" srcId="{3216CAAD-2445-4DFA-8E2C-21153E083BE4}" destId="{7D0E002D-4419-40DC-B92C-597CA85B81F0}" srcOrd="2" destOrd="0" presId="urn:microsoft.com/office/officeart/2005/8/layout/hierarchy2"/>
    <dgm:cxn modelId="{7EA6B001-A27C-4CE0-B1EC-6C98C98421CF}" type="presParOf" srcId="{7D0E002D-4419-40DC-B92C-597CA85B81F0}" destId="{CA7AB189-77CD-47C7-816E-89E60614B664}" srcOrd="0" destOrd="0" presId="urn:microsoft.com/office/officeart/2005/8/layout/hierarchy2"/>
    <dgm:cxn modelId="{3EB282F4-0867-42D4-A3BB-6D358CFFC239}" type="presParOf" srcId="{3216CAAD-2445-4DFA-8E2C-21153E083BE4}" destId="{00004E55-695F-41B4-A501-78F1A467FBA5}" srcOrd="3" destOrd="0" presId="urn:microsoft.com/office/officeart/2005/8/layout/hierarchy2"/>
    <dgm:cxn modelId="{56492F14-B141-43C5-9C03-08CE1C1F1302}" type="presParOf" srcId="{00004E55-695F-41B4-A501-78F1A467FBA5}" destId="{E00B2376-E364-4758-825D-AEF55B76C228}" srcOrd="0" destOrd="0" presId="urn:microsoft.com/office/officeart/2005/8/layout/hierarchy2"/>
    <dgm:cxn modelId="{8A11B739-DB3F-4882-B17D-3CD9580F7B71}" type="presParOf" srcId="{00004E55-695F-41B4-A501-78F1A467FBA5}" destId="{6A310A10-9258-4032-8629-E05D97E0B3AD}" srcOrd="1" destOrd="0" presId="urn:microsoft.com/office/officeart/2005/8/layout/hierarchy2"/>
    <dgm:cxn modelId="{6E7C5119-7610-4CBB-BCC0-11C96E48CD6D}" type="presParOf" srcId="{6A310A10-9258-4032-8629-E05D97E0B3AD}" destId="{6ABAB530-70AC-424A-B616-77C830E5A21A}" srcOrd="0" destOrd="0" presId="urn:microsoft.com/office/officeart/2005/8/layout/hierarchy2"/>
    <dgm:cxn modelId="{5C5E1C7A-C850-430A-8AB6-670C11DAE691}" type="presParOf" srcId="{6ABAB530-70AC-424A-B616-77C830E5A21A}" destId="{0E403A6A-27A6-43BB-A48B-4F1E2CCE8144}" srcOrd="0" destOrd="0" presId="urn:microsoft.com/office/officeart/2005/8/layout/hierarchy2"/>
    <dgm:cxn modelId="{76DA5399-42A9-4F74-BF8C-6A85B87ABBC2}" type="presParOf" srcId="{6A310A10-9258-4032-8629-E05D97E0B3AD}" destId="{03B04499-2F13-4322-AE53-50B2B96C825C}" srcOrd="1" destOrd="0" presId="urn:microsoft.com/office/officeart/2005/8/layout/hierarchy2"/>
    <dgm:cxn modelId="{FF8D4162-6391-43C0-AC41-592F451D2878}" type="presParOf" srcId="{03B04499-2F13-4322-AE53-50B2B96C825C}" destId="{AF683814-4607-422E-B5FF-DB107623591F}" srcOrd="0" destOrd="0" presId="urn:microsoft.com/office/officeart/2005/8/layout/hierarchy2"/>
    <dgm:cxn modelId="{557E6158-F862-4C94-9AC4-C3D2E92263C2}" type="presParOf" srcId="{03B04499-2F13-4322-AE53-50B2B96C825C}" destId="{99DA37F9-0EE4-449A-AEB1-5A1047B883A0}" srcOrd="1" destOrd="0" presId="urn:microsoft.com/office/officeart/2005/8/layout/hierarchy2"/>
    <dgm:cxn modelId="{2E535CB6-35A8-4E9D-8E94-E324BB7A72D4}" type="presParOf" srcId="{3216CAAD-2445-4DFA-8E2C-21153E083BE4}" destId="{AF1D75A2-E3EF-4341-9EAA-E6AC9904D85B}" srcOrd="4" destOrd="0" presId="urn:microsoft.com/office/officeart/2005/8/layout/hierarchy2"/>
    <dgm:cxn modelId="{676807EE-5094-46BB-A7AE-0833170544BC}" type="presParOf" srcId="{AF1D75A2-E3EF-4341-9EAA-E6AC9904D85B}" destId="{36E224B0-BA62-4613-A135-AD2F475DDBF0}" srcOrd="0" destOrd="0" presId="urn:microsoft.com/office/officeart/2005/8/layout/hierarchy2"/>
    <dgm:cxn modelId="{7353C890-6910-4087-B56D-9FF30E9B3FC1}" type="presParOf" srcId="{3216CAAD-2445-4DFA-8E2C-21153E083BE4}" destId="{D43DE7A3-3E6B-4F59-88D9-BCEB5A4AE320}" srcOrd="5" destOrd="0" presId="urn:microsoft.com/office/officeart/2005/8/layout/hierarchy2"/>
    <dgm:cxn modelId="{C8287DA9-CC4E-4BD2-B3C5-5243220C1367}" type="presParOf" srcId="{D43DE7A3-3E6B-4F59-88D9-BCEB5A4AE320}" destId="{1D989B8C-6260-43FF-8BCC-008DB28D0E00}" srcOrd="0" destOrd="0" presId="urn:microsoft.com/office/officeart/2005/8/layout/hierarchy2"/>
    <dgm:cxn modelId="{A6569116-5647-45F6-9B7D-5249A64FA145}" type="presParOf" srcId="{D43DE7A3-3E6B-4F59-88D9-BCEB5A4AE320}" destId="{3539D81A-49FD-4D63-A111-8B64EEC7D360}" srcOrd="1" destOrd="0" presId="urn:microsoft.com/office/officeart/2005/8/layout/hierarchy2"/>
    <dgm:cxn modelId="{97F7FF8E-DF38-4113-96E9-8BD905E182E3}" type="presParOf" srcId="{3539D81A-49FD-4D63-A111-8B64EEC7D360}" destId="{2446B89A-91B8-416C-B79A-5DE9690E6083}" srcOrd="0" destOrd="0" presId="urn:microsoft.com/office/officeart/2005/8/layout/hierarchy2"/>
    <dgm:cxn modelId="{89267190-7440-4280-A766-F3EA14620F1D}" type="presParOf" srcId="{2446B89A-91B8-416C-B79A-5DE9690E6083}" destId="{475A571F-0FFF-4E8D-AD4B-A4EE11B119E9}" srcOrd="0" destOrd="0" presId="urn:microsoft.com/office/officeart/2005/8/layout/hierarchy2"/>
    <dgm:cxn modelId="{B7C1B2D4-7A5D-42DF-9892-DE672A068DAE}" type="presParOf" srcId="{3539D81A-49FD-4D63-A111-8B64EEC7D360}" destId="{9510253C-C162-4EF7-9CC2-130947CA174E}" srcOrd="1" destOrd="0" presId="urn:microsoft.com/office/officeart/2005/8/layout/hierarchy2"/>
    <dgm:cxn modelId="{CE46D85A-A0CF-45EE-B652-805BC97AE723}" type="presParOf" srcId="{9510253C-C162-4EF7-9CC2-130947CA174E}" destId="{3560E71F-4387-47C3-A560-EE94CA36E8AD}" srcOrd="0" destOrd="0" presId="urn:microsoft.com/office/officeart/2005/8/layout/hierarchy2"/>
    <dgm:cxn modelId="{44B940E6-849B-45C2-904F-746AEA7C573B}" type="presParOf" srcId="{9510253C-C162-4EF7-9CC2-130947CA174E}" destId="{454E1CC5-43AD-4096-BA49-2F71A2F48F4A}" srcOrd="1" destOrd="0" presId="urn:microsoft.com/office/officeart/2005/8/layout/hierarchy2"/>
    <dgm:cxn modelId="{CBB9B002-559E-49CA-91D5-1AFBFD89A4F0}" type="presParOf" srcId="{3216CAAD-2445-4DFA-8E2C-21153E083BE4}" destId="{FEA7D96A-4334-4453-A86B-23C1BAAC417D}" srcOrd="6" destOrd="0" presId="urn:microsoft.com/office/officeart/2005/8/layout/hierarchy2"/>
    <dgm:cxn modelId="{74E7A374-6028-4621-B2EB-39D4B392D8D7}" type="presParOf" srcId="{FEA7D96A-4334-4453-A86B-23C1BAAC417D}" destId="{5DEABDB5-D401-42A6-92F4-6CD61119298B}" srcOrd="0" destOrd="0" presId="urn:microsoft.com/office/officeart/2005/8/layout/hierarchy2"/>
    <dgm:cxn modelId="{E372B103-09AB-4FE4-97DF-86D405A94786}" type="presParOf" srcId="{3216CAAD-2445-4DFA-8E2C-21153E083BE4}" destId="{A01B4C89-23A0-4D74-9B94-22874AD0F615}" srcOrd="7" destOrd="0" presId="urn:microsoft.com/office/officeart/2005/8/layout/hierarchy2"/>
    <dgm:cxn modelId="{A14EA878-5BB1-48C1-A286-F4153F9349A1}" type="presParOf" srcId="{A01B4C89-23A0-4D74-9B94-22874AD0F615}" destId="{59552AAC-3B0C-424E-8A8D-933E942C644C}" srcOrd="0" destOrd="0" presId="urn:microsoft.com/office/officeart/2005/8/layout/hierarchy2"/>
    <dgm:cxn modelId="{34E4D2A8-F7E8-4424-95F5-B165D378462E}" type="presParOf" srcId="{A01B4C89-23A0-4D74-9B94-22874AD0F615}" destId="{3085B800-4639-4EC3-BB02-EECA5B7B1886}" srcOrd="1" destOrd="0" presId="urn:microsoft.com/office/officeart/2005/8/layout/hierarchy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61CAEB-CD85-40E4-AB03-CCE3ED4C0E3A}" type="doc">
      <dgm:prSet loTypeId="urn:microsoft.com/office/officeart/2005/8/layout/hierarchy2" loCatId="hierarchy" qsTypeId="urn:microsoft.com/office/officeart/2005/8/quickstyle/3d2" qsCatId="3D" csTypeId="urn:microsoft.com/office/officeart/2005/8/colors/colorful5" csCatId="colorful" phldr="1"/>
      <dgm:spPr/>
      <dgm:t>
        <a:bodyPr/>
        <a:lstStyle/>
        <a:p>
          <a:endParaRPr lang="es-EC"/>
        </a:p>
      </dgm:t>
    </dgm:pt>
    <dgm:pt modelId="{D5E90DF2-32CB-4322-B3F3-050D1670D8DC}">
      <dgm:prSet phldrT="[Texto]" custT="1"/>
      <dgm:spPr/>
      <dgm:t>
        <a:bodyPr/>
        <a:lstStyle/>
        <a:p>
          <a:r>
            <a:rPr lang="es-EC" sz="1400" dirty="0" smtClean="0">
              <a:solidFill>
                <a:schemeClr val="tx1"/>
              </a:solidFill>
            </a:rPr>
            <a:t>FASE 3: ENTREGA DE INFORME DE RENDICIÓN DE CUENTAS</a:t>
          </a:r>
        </a:p>
        <a:p>
          <a:r>
            <a:rPr lang="es-EC" sz="1400" dirty="0" smtClean="0">
              <a:solidFill>
                <a:schemeClr val="tx1"/>
              </a:solidFill>
            </a:rPr>
            <a:t>AL CPCCS           </a:t>
          </a:r>
          <a:endParaRPr lang="es-EC" sz="1400" dirty="0">
            <a:solidFill>
              <a:schemeClr val="tx1"/>
            </a:solidFill>
          </a:endParaRPr>
        </a:p>
      </dgm:t>
    </dgm:pt>
    <dgm:pt modelId="{2635EB3D-A3FF-4D26-9187-1EBA8EAB8301}" type="parTrans" cxnId="{29DBEBD9-CA0C-42D2-A040-857FF186E74A}">
      <dgm:prSet/>
      <dgm:spPr/>
      <dgm:t>
        <a:bodyPr/>
        <a:lstStyle/>
        <a:p>
          <a:endParaRPr lang="es-EC"/>
        </a:p>
      </dgm:t>
    </dgm:pt>
    <dgm:pt modelId="{30DA268C-68D9-4880-B713-83701E0DAF3F}" type="sibTrans" cxnId="{29DBEBD9-CA0C-42D2-A040-857FF186E74A}">
      <dgm:prSet/>
      <dgm:spPr/>
      <dgm:t>
        <a:bodyPr/>
        <a:lstStyle/>
        <a:p>
          <a:endParaRPr lang="es-EC"/>
        </a:p>
      </dgm:t>
    </dgm:pt>
    <dgm:pt modelId="{C6E6380E-30E5-413A-9852-484A8EE95B17}">
      <dgm:prSet phldrT="[Texto]" custT="1"/>
      <dgm:spPr/>
      <dgm:t>
        <a:bodyPr/>
        <a:lstStyle/>
        <a:p>
          <a:pPr algn="ctr"/>
          <a:r>
            <a:rPr lang="es-EC" sz="1400" dirty="0" smtClean="0">
              <a:solidFill>
                <a:schemeClr val="tx1"/>
              </a:solidFill>
            </a:rPr>
            <a:t>INGRESO EN EL SISTEMA DE RENDICIÓN DE CUENTAS DEL CPCCS  EL</a:t>
          </a:r>
          <a:r>
            <a:rPr lang="pt-BR" sz="1400" dirty="0" smtClean="0">
              <a:solidFill>
                <a:schemeClr val="tx1"/>
              </a:solidFill>
            </a:rPr>
            <a:t> INFORME DE  RENDICIÓN DE CUENTAS: </a:t>
          </a:r>
        </a:p>
        <a:p>
          <a:pPr algn="ctr"/>
          <a:endParaRPr lang="pt-BR" sz="1400" dirty="0" smtClean="0">
            <a:solidFill>
              <a:schemeClr val="tx1"/>
            </a:solidFill>
          </a:endParaRPr>
        </a:p>
        <a:p>
          <a:pPr algn="l"/>
          <a:r>
            <a:rPr lang="pt-BR" sz="1400" dirty="0" smtClean="0">
              <a:solidFill>
                <a:schemeClr val="tx1"/>
              </a:solidFill>
            </a:rPr>
            <a:t>a)</a:t>
          </a:r>
          <a:r>
            <a:rPr lang="es-EC" sz="1400" dirty="0" smtClean="0">
              <a:solidFill>
                <a:schemeClr val="tx1"/>
              </a:solidFill>
            </a:rPr>
            <a:t>Ingrese a la página web del CPCCS.</a:t>
          </a:r>
        </a:p>
        <a:p>
          <a:pPr algn="l"/>
          <a:r>
            <a:rPr lang="es-EC" sz="1400" dirty="0" smtClean="0">
              <a:solidFill>
                <a:schemeClr val="tx1"/>
              </a:solidFill>
            </a:rPr>
            <a:t>b) Baje de la página web el manual del usuario del Sistema de Rendición de Cuentas.</a:t>
          </a:r>
        </a:p>
        <a:p>
          <a:pPr algn="l"/>
          <a:r>
            <a:rPr lang="es-EC" sz="1400" dirty="0" smtClean="0">
              <a:solidFill>
                <a:schemeClr val="tx1"/>
              </a:solidFill>
            </a:rPr>
            <a:t>c) Ingrese al Sistema de Rendición de Cuentas a través de la página web del CPCCS.</a:t>
          </a:r>
        </a:p>
        <a:p>
          <a:pPr algn="l"/>
          <a:r>
            <a:rPr lang="es-EC" sz="1400" dirty="0" smtClean="0">
              <a:solidFill>
                <a:schemeClr val="tx1"/>
              </a:solidFill>
            </a:rPr>
            <a:t>d) Registre a su institución, siguiendo los pasos que le indica el manual del usuario.</a:t>
          </a:r>
        </a:p>
        <a:p>
          <a:pPr algn="l"/>
          <a:r>
            <a:rPr lang="es-EC" sz="1400" dirty="0" smtClean="0">
              <a:solidFill>
                <a:schemeClr val="tx1"/>
              </a:solidFill>
            </a:rPr>
            <a:t>e) Ingrese los datos de su formulario de Informe de Rendición de Cuentas, que el Sistema de Rendición de Cuentas le solicita, siguiendo los pasos que le indica el manual del usuario</a:t>
          </a:r>
          <a:endParaRPr lang="pt-BR" sz="1400" dirty="0" smtClean="0">
            <a:solidFill>
              <a:schemeClr val="tx1"/>
            </a:solidFill>
          </a:endParaRPr>
        </a:p>
        <a:p>
          <a:pPr algn="ctr"/>
          <a:endParaRPr lang="pt-BR" sz="700" dirty="0" smtClean="0"/>
        </a:p>
        <a:p>
          <a:pPr algn="ctr"/>
          <a:endParaRPr lang="es-EC" sz="700" dirty="0"/>
        </a:p>
      </dgm:t>
    </dgm:pt>
    <dgm:pt modelId="{69559354-C2F7-4DAD-9E6A-5D4993170E88}" type="parTrans" cxnId="{6250113F-B510-435A-886C-855ACE27771F}">
      <dgm:prSet custT="1"/>
      <dgm:spPr/>
      <dgm:t>
        <a:bodyPr/>
        <a:lstStyle/>
        <a:p>
          <a:endParaRPr lang="es-EC" sz="700"/>
        </a:p>
      </dgm:t>
    </dgm:pt>
    <dgm:pt modelId="{7FA11807-FF94-4F79-BB81-92C822739319}" type="sibTrans" cxnId="{6250113F-B510-435A-886C-855ACE27771F}">
      <dgm:prSet/>
      <dgm:spPr/>
      <dgm:t>
        <a:bodyPr/>
        <a:lstStyle/>
        <a:p>
          <a:endParaRPr lang="es-EC"/>
        </a:p>
      </dgm:t>
    </dgm:pt>
    <dgm:pt modelId="{D45621B5-D491-4565-AD79-9DCE4806B9FF}">
      <dgm:prSet custT="1"/>
      <dgm:spPr/>
      <dgm:t>
        <a:bodyPr/>
        <a:lstStyle/>
        <a:p>
          <a:r>
            <a:rPr lang="es-EC" sz="1400" dirty="0" smtClean="0">
              <a:solidFill>
                <a:schemeClr val="tx1"/>
              </a:solidFill>
            </a:rPr>
            <a:t>INGRESO EN EL SISTEMA DEL CPCCS – MATRIZ DEL MEDIO DE COMUNICACIÓN </a:t>
          </a:r>
          <a:endParaRPr lang="es-EC" sz="1400" dirty="0">
            <a:solidFill>
              <a:schemeClr val="tx1"/>
            </a:solidFill>
          </a:endParaRPr>
        </a:p>
      </dgm:t>
    </dgm:pt>
    <dgm:pt modelId="{5ACA37CB-A4D3-424B-AE30-2F62D3FC7FB4}" type="parTrans" cxnId="{1B12FB33-3A55-4221-BF23-723B5BB3BF1E}">
      <dgm:prSet custT="1"/>
      <dgm:spPr/>
      <dgm:t>
        <a:bodyPr/>
        <a:lstStyle/>
        <a:p>
          <a:endParaRPr lang="es-EC" sz="700"/>
        </a:p>
      </dgm:t>
    </dgm:pt>
    <dgm:pt modelId="{2249BEEA-9517-413B-98E1-ADFE2F965C93}" type="sibTrans" cxnId="{1B12FB33-3A55-4221-BF23-723B5BB3BF1E}">
      <dgm:prSet/>
      <dgm:spPr/>
      <dgm:t>
        <a:bodyPr/>
        <a:lstStyle/>
        <a:p>
          <a:endParaRPr lang="es-EC"/>
        </a:p>
      </dgm:t>
    </dgm:pt>
    <dgm:pt modelId="{7E378BB3-74E8-4317-954E-DCCEE79CB761}" type="pres">
      <dgm:prSet presAssocID="{5E61CAEB-CD85-40E4-AB03-CCE3ED4C0E3A}" presName="diagram" presStyleCnt="0">
        <dgm:presLayoutVars>
          <dgm:chPref val="1"/>
          <dgm:dir/>
          <dgm:animOne val="branch"/>
          <dgm:animLvl val="lvl"/>
          <dgm:resizeHandles val="exact"/>
        </dgm:presLayoutVars>
      </dgm:prSet>
      <dgm:spPr/>
      <dgm:t>
        <a:bodyPr/>
        <a:lstStyle/>
        <a:p>
          <a:endParaRPr lang="es-EC"/>
        </a:p>
      </dgm:t>
    </dgm:pt>
    <dgm:pt modelId="{8001D801-EF32-4B63-A57A-A5127CB7D15B}" type="pres">
      <dgm:prSet presAssocID="{D5E90DF2-32CB-4322-B3F3-050D1670D8DC}" presName="root1" presStyleCnt="0"/>
      <dgm:spPr/>
      <dgm:t>
        <a:bodyPr/>
        <a:lstStyle/>
        <a:p>
          <a:endParaRPr lang="es-EC"/>
        </a:p>
      </dgm:t>
    </dgm:pt>
    <dgm:pt modelId="{E5525DB6-942F-4F8D-81FF-BAB2A4D9FFEA}" type="pres">
      <dgm:prSet presAssocID="{D5E90DF2-32CB-4322-B3F3-050D1670D8DC}" presName="LevelOneTextNode" presStyleLbl="node0" presStyleIdx="0" presStyleCnt="1" custLinFactNeighborX="11343" custLinFactNeighborY="-4149">
        <dgm:presLayoutVars>
          <dgm:chPref val="3"/>
        </dgm:presLayoutVars>
      </dgm:prSet>
      <dgm:spPr/>
      <dgm:t>
        <a:bodyPr/>
        <a:lstStyle/>
        <a:p>
          <a:endParaRPr lang="es-EC"/>
        </a:p>
      </dgm:t>
    </dgm:pt>
    <dgm:pt modelId="{3216CAAD-2445-4DFA-8E2C-21153E083BE4}" type="pres">
      <dgm:prSet presAssocID="{D5E90DF2-32CB-4322-B3F3-050D1670D8DC}" presName="level2hierChild" presStyleCnt="0"/>
      <dgm:spPr/>
      <dgm:t>
        <a:bodyPr/>
        <a:lstStyle/>
        <a:p>
          <a:endParaRPr lang="es-EC"/>
        </a:p>
      </dgm:t>
    </dgm:pt>
    <dgm:pt modelId="{7D0E002D-4419-40DC-B92C-597CA85B81F0}" type="pres">
      <dgm:prSet presAssocID="{69559354-C2F7-4DAD-9E6A-5D4993170E88}" presName="conn2-1" presStyleLbl="parChTrans1D2" presStyleIdx="0" presStyleCnt="1"/>
      <dgm:spPr/>
      <dgm:t>
        <a:bodyPr/>
        <a:lstStyle/>
        <a:p>
          <a:endParaRPr lang="es-EC"/>
        </a:p>
      </dgm:t>
    </dgm:pt>
    <dgm:pt modelId="{CA7AB189-77CD-47C7-816E-89E60614B664}" type="pres">
      <dgm:prSet presAssocID="{69559354-C2F7-4DAD-9E6A-5D4993170E88}" presName="connTx" presStyleLbl="parChTrans1D2" presStyleIdx="0" presStyleCnt="1"/>
      <dgm:spPr/>
      <dgm:t>
        <a:bodyPr/>
        <a:lstStyle/>
        <a:p>
          <a:endParaRPr lang="es-EC"/>
        </a:p>
      </dgm:t>
    </dgm:pt>
    <dgm:pt modelId="{00004E55-695F-41B4-A501-78F1A467FBA5}" type="pres">
      <dgm:prSet presAssocID="{C6E6380E-30E5-413A-9852-484A8EE95B17}" presName="root2" presStyleCnt="0"/>
      <dgm:spPr/>
      <dgm:t>
        <a:bodyPr/>
        <a:lstStyle/>
        <a:p>
          <a:endParaRPr lang="es-EC"/>
        </a:p>
      </dgm:t>
    </dgm:pt>
    <dgm:pt modelId="{E00B2376-E364-4758-825D-AEF55B76C228}" type="pres">
      <dgm:prSet presAssocID="{C6E6380E-30E5-413A-9852-484A8EE95B17}" presName="LevelTwoTextNode" presStyleLbl="node2" presStyleIdx="0" presStyleCnt="1" custScaleX="117134" custScaleY="455106" custLinFactNeighborX="-1200" custLinFactNeighborY="-5471">
        <dgm:presLayoutVars>
          <dgm:chPref val="3"/>
        </dgm:presLayoutVars>
      </dgm:prSet>
      <dgm:spPr/>
      <dgm:t>
        <a:bodyPr/>
        <a:lstStyle/>
        <a:p>
          <a:endParaRPr lang="es-EC"/>
        </a:p>
      </dgm:t>
    </dgm:pt>
    <dgm:pt modelId="{6A310A10-9258-4032-8629-E05D97E0B3AD}" type="pres">
      <dgm:prSet presAssocID="{C6E6380E-30E5-413A-9852-484A8EE95B17}" presName="level3hierChild" presStyleCnt="0"/>
      <dgm:spPr/>
      <dgm:t>
        <a:bodyPr/>
        <a:lstStyle/>
        <a:p>
          <a:endParaRPr lang="es-EC"/>
        </a:p>
      </dgm:t>
    </dgm:pt>
    <dgm:pt modelId="{F5CCC44D-7F29-42CB-88E5-16E8EA0F456B}" type="pres">
      <dgm:prSet presAssocID="{5ACA37CB-A4D3-424B-AE30-2F62D3FC7FB4}" presName="conn2-1" presStyleLbl="parChTrans1D3" presStyleIdx="0" presStyleCnt="1"/>
      <dgm:spPr/>
      <dgm:t>
        <a:bodyPr/>
        <a:lstStyle/>
        <a:p>
          <a:endParaRPr lang="es-EC"/>
        </a:p>
      </dgm:t>
    </dgm:pt>
    <dgm:pt modelId="{F56E9ABC-C4D3-4A5D-9E53-16D0D3B9C3F5}" type="pres">
      <dgm:prSet presAssocID="{5ACA37CB-A4D3-424B-AE30-2F62D3FC7FB4}" presName="connTx" presStyleLbl="parChTrans1D3" presStyleIdx="0" presStyleCnt="1"/>
      <dgm:spPr/>
      <dgm:t>
        <a:bodyPr/>
        <a:lstStyle/>
        <a:p>
          <a:endParaRPr lang="es-EC"/>
        </a:p>
      </dgm:t>
    </dgm:pt>
    <dgm:pt modelId="{5BDF9486-601F-4235-8FAC-774D8D8E4E7A}" type="pres">
      <dgm:prSet presAssocID="{D45621B5-D491-4565-AD79-9DCE4806B9FF}" presName="root2" presStyleCnt="0"/>
      <dgm:spPr/>
    </dgm:pt>
    <dgm:pt modelId="{B91D3D46-EC95-4C29-9711-63831F870142}" type="pres">
      <dgm:prSet presAssocID="{D45621B5-D491-4565-AD79-9DCE4806B9FF}" presName="LevelTwoTextNode" presStyleLbl="node3" presStyleIdx="0" presStyleCnt="1" custScaleY="119297" custLinFactNeighborX="-5886" custLinFactNeighborY="-2610">
        <dgm:presLayoutVars>
          <dgm:chPref val="3"/>
        </dgm:presLayoutVars>
      </dgm:prSet>
      <dgm:spPr/>
      <dgm:t>
        <a:bodyPr/>
        <a:lstStyle/>
        <a:p>
          <a:endParaRPr lang="es-EC"/>
        </a:p>
      </dgm:t>
    </dgm:pt>
    <dgm:pt modelId="{CC4AC0B8-3B93-4D6F-9201-A50743025297}" type="pres">
      <dgm:prSet presAssocID="{D45621B5-D491-4565-AD79-9DCE4806B9FF}" presName="level3hierChild" presStyleCnt="0"/>
      <dgm:spPr/>
    </dgm:pt>
  </dgm:ptLst>
  <dgm:cxnLst>
    <dgm:cxn modelId="{1B12FB33-3A55-4221-BF23-723B5BB3BF1E}" srcId="{C6E6380E-30E5-413A-9852-484A8EE95B17}" destId="{D45621B5-D491-4565-AD79-9DCE4806B9FF}" srcOrd="0" destOrd="0" parTransId="{5ACA37CB-A4D3-424B-AE30-2F62D3FC7FB4}" sibTransId="{2249BEEA-9517-413B-98E1-ADFE2F965C93}"/>
    <dgm:cxn modelId="{2C797A79-79F6-4078-85C8-E930284440D4}" type="presOf" srcId="{69559354-C2F7-4DAD-9E6A-5D4993170E88}" destId="{7D0E002D-4419-40DC-B92C-597CA85B81F0}" srcOrd="0" destOrd="0" presId="urn:microsoft.com/office/officeart/2005/8/layout/hierarchy2"/>
    <dgm:cxn modelId="{889CA14D-28DF-4A35-8D18-F82876888E64}" type="presOf" srcId="{D45621B5-D491-4565-AD79-9DCE4806B9FF}" destId="{B91D3D46-EC95-4C29-9711-63831F870142}" srcOrd="0" destOrd="0" presId="urn:microsoft.com/office/officeart/2005/8/layout/hierarchy2"/>
    <dgm:cxn modelId="{F98D8B5E-B0CA-4B74-94E3-FDB55E757A2D}" type="presOf" srcId="{5ACA37CB-A4D3-424B-AE30-2F62D3FC7FB4}" destId="{F5CCC44D-7F29-42CB-88E5-16E8EA0F456B}" srcOrd="0" destOrd="0" presId="urn:microsoft.com/office/officeart/2005/8/layout/hierarchy2"/>
    <dgm:cxn modelId="{2338F2DC-43AC-4D41-BADC-E43A62838796}" type="presOf" srcId="{69559354-C2F7-4DAD-9E6A-5D4993170E88}" destId="{CA7AB189-77CD-47C7-816E-89E60614B664}" srcOrd="1" destOrd="0" presId="urn:microsoft.com/office/officeart/2005/8/layout/hierarchy2"/>
    <dgm:cxn modelId="{8795121C-4B6A-4C5D-8047-2C1D3430708A}" type="presOf" srcId="{5ACA37CB-A4D3-424B-AE30-2F62D3FC7FB4}" destId="{F56E9ABC-C4D3-4A5D-9E53-16D0D3B9C3F5}" srcOrd="1" destOrd="0" presId="urn:microsoft.com/office/officeart/2005/8/layout/hierarchy2"/>
    <dgm:cxn modelId="{E37631DB-B8C5-4D5F-8428-40A2D73B1257}" type="presOf" srcId="{5E61CAEB-CD85-40E4-AB03-CCE3ED4C0E3A}" destId="{7E378BB3-74E8-4317-954E-DCCEE79CB761}" srcOrd="0" destOrd="0" presId="urn:microsoft.com/office/officeart/2005/8/layout/hierarchy2"/>
    <dgm:cxn modelId="{1130049A-16F5-4C68-8FE4-8B260C2ED7AF}" type="presOf" srcId="{D5E90DF2-32CB-4322-B3F3-050D1670D8DC}" destId="{E5525DB6-942F-4F8D-81FF-BAB2A4D9FFEA}" srcOrd="0" destOrd="0" presId="urn:microsoft.com/office/officeart/2005/8/layout/hierarchy2"/>
    <dgm:cxn modelId="{29DBEBD9-CA0C-42D2-A040-857FF186E74A}" srcId="{5E61CAEB-CD85-40E4-AB03-CCE3ED4C0E3A}" destId="{D5E90DF2-32CB-4322-B3F3-050D1670D8DC}" srcOrd="0" destOrd="0" parTransId="{2635EB3D-A3FF-4D26-9187-1EBA8EAB8301}" sibTransId="{30DA268C-68D9-4880-B713-83701E0DAF3F}"/>
    <dgm:cxn modelId="{6250113F-B510-435A-886C-855ACE27771F}" srcId="{D5E90DF2-32CB-4322-B3F3-050D1670D8DC}" destId="{C6E6380E-30E5-413A-9852-484A8EE95B17}" srcOrd="0" destOrd="0" parTransId="{69559354-C2F7-4DAD-9E6A-5D4993170E88}" sibTransId="{7FA11807-FF94-4F79-BB81-92C822739319}"/>
    <dgm:cxn modelId="{03879903-8A13-4B54-9117-14CBFFD2DFBF}" type="presOf" srcId="{C6E6380E-30E5-413A-9852-484A8EE95B17}" destId="{E00B2376-E364-4758-825D-AEF55B76C228}" srcOrd="0" destOrd="0" presId="urn:microsoft.com/office/officeart/2005/8/layout/hierarchy2"/>
    <dgm:cxn modelId="{4523FCB3-7307-47B1-9606-8E236AD62EC8}" type="presParOf" srcId="{7E378BB3-74E8-4317-954E-DCCEE79CB761}" destId="{8001D801-EF32-4B63-A57A-A5127CB7D15B}" srcOrd="0" destOrd="0" presId="urn:microsoft.com/office/officeart/2005/8/layout/hierarchy2"/>
    <dgm:cxn modelId="{16F40209-4948-4B7B-8975-7315D077F4D6}" type="presParOf" srcId="{8001D801-EF32-4B63-A57A-A5127CB7D15B}" destId="{E5525DB6-942F-4F8D-81FF-BAB2A4D9FFEA}" srcOrd="0" destOrd="0" presId="urn:microsoft.com/office/officeart/2005/8/layout/hierarchy2"/>
    <dgm:cxn modelId="{17BCE42B-8174-45E0-97EB-F9A303E135E7}" type="presParOf" srcId="{8001D801-EF32-4B63-A57A-A5127CB7D15B}" destId="{3216CAAD-2445-4DFA-8E2C-21153E083BE4}" srcOrd="1" destOrd="0" presId="urn:microsoft.com/office/officeart/2005/8/layout/hierarchy2"/>
    <dgm:cxn modelId="{AEE6CC56-4A93-4D47-93C9-F2C9D7738A71}" type="presParOf" srcId="{3216CAAD-2445-4DFA-8E2C-21153E083BE4}" destId="{7D0E002D-4419-40DC-B92C-597CA85B81F0}" srcOrd="0" destOrd="0" presId="urn:microsoft.com/office/officeart/2005/8/layout/hierarchy2"/>
    <dgm:cxn modelId="{F2E6527D-87B9-434A-A62F-9043ABEDBE80}" type="presParOf" srcId="{7D0E002D-4419-40DC-B92C-597CA85B81F0}" destId="{CA7AB189-77CD-47C7-816E-89E60614B664}" srcOrd="0" destOrd="0" presId="urn:microsoft.com/office/officeart/2005/8/layout/hierarchy2"/>
    <dgm:cxn modelId="{5C3C2EF3-AA24-4B81-B1BC-1588273E312F}" type="presParOf" srcId="{3216CAAD-2445-4DFA-8E2C-21153E083BE4}" destId="{00004E55-695F-41B4-A501-78F1A467FBA5}" srcOrd="1" destOrd="0" presId="urn:microsoft.com/office/officeart/2005/8/layout/hierarchy2"/>
    <dgm:cxn modelId="{467F6C6D-5E77-425B-A3C5-AA13E0F8949A}" type="presParOf" srcId="{00004E55-695F-41B4-A501-78F1A467FBA5}" destId="{E00B2376-E364-4758-825D-AEF55B76C228}" srcOrd="0" destOrd="0" presId="urn:microsoft.com/office/officeart/2005/8/layout/hierarchy2"/>
    <dgm:cxn modelId="{A7FF5D17-52E7-40A3-8888-D522B1080869}" type="presParOf" srcId="{00004E55-695F-41B4-A501-78F1A467FBA5}" destId="{6A310A10-9258-4032-8629-E05D97E0B3AD}" srcOrd="1" destOrd="0" presId="urn:microsoft.com/office/officeart/2005/8/layout/hierarchy2"/>
    <dgm:cxn modelId="{F66850DE-45D1-4233-A3CB-29ACD482C0D8}" type="presParOf" srcId="{6A310A10-9258-4032-8629-E05D97E0B3AD}" destId="{F5CCC44D-7F29-42CB-88E5-16E8EA0F456B}" srcOrd="0" destOrd="0" presId="urn:microsoft.com/office/officeart/2005/8/layout/hierarchy2"/>
    <dgm:cxn modelId="{2275F3A6-B5E4-4ACC-9677-9B63DF954153}" type="presParOf" srcId="{F5CCC44D-7F29-42CB-88E5-16E8EA0F456B}" destId="{F56E9ABC-C4D3-4A5D-9E53-16D0D3B9C3F5}" srcOrd="0" destOrd="0" presId="urn:microsoft.com/office/officeart/2005/8/layout/hierarchy2"/>
    <dgm:cxn modelId="{339A46BD-BC45-4F4D-9EB2-574E20437180}" type="presParOf" srcId="{6A310A10-9258-4032-8629-E05D97E0B3AD}" destId="{5BDF9486-601F-4235-8FAC-774D8D8E4E7A}" srcOrd="1" destOrd="0" presId="urn:microsoft.com/office/officeart/2005/8/layout/hierarchy2"/>
    <dgm:cxn modelId="{42FFC6F2-6F13-4073-99EF-353B334C4406}" type="presParOf" srcId="{5BDF9486-601F-4235-8FAC-774D8D8E4E7A}" destId="{B91D3D46-EC95-4C29-9711-63831F870142}" srcOrd="0" destOrd="0" presId="urn:microsoft.com/office/officeart/2005/8/layout/hierarchy2"/>
    <dgm:cxn modelId="{794A2D72-73C9-4664-9F9E-F672A3028135}" type="presParOf" srcId="{5BDF9486-601F-4235-8FAC-774D8D8E4E7A}" destId="{CC4AC0B8-3B93-4D6F-9201-A50743025297}" srcOrd="1" destOrd="0" presId="urn:microsoft.com/office/officeart/2005/8/layout/hierarchy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1451C-8221-4F49-99A9-83DB059CBE75}">
      <dsp:nvSpPr>
        <dsp:cNvPr id="0" name=""/>
        <dsp:cNvSpPr/>
      </dsp:nvSpPr>
      <dsp:spPr>
        <a:xfrm>
          <a:off x="0" y="28078"/>
          <a:ext cx="6923617" cy="115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lvl="0" algn="ctr" defTabSz="1778000">
            <a:lnSpc>
              <a:spcPct val="90000"/>
            </a:lnSpc>
            <a:spcBef>
              <a:spcPct val="0"/>
            </a:spcBef>
            <a:spcAft>
              <a:spcPct val="35000"/>
            </a:spcAft>
          </a:pPr>
          <a:r>
            <a:rPr lang="es-EC" sz="4000" kern="1200" dirty="0" smtClean="0"/>
            <a:t>INFORME</a:t>
          </a:r>
          <a:r>
            <a:rPr lang="es-EC" sz="4000" kern="1200" baseline="0" dirty="0" smtClean="0"/>
            <a:t> ANUAL</a:t>
          </a:r>
          <a:endParaRPr lang="es-EC" sz="4000" kern="1200" dirty="0"/>
        </a:p>
      </dsp:txBody>
      <dsp:txXfrm>
        <a:off x="0" y="28078"/>
        <a:ext cx="6923617" cy="1152000"/>
      </dsp:txXfrm>
    </dsp:sp>
    <dsp:sp modelId="{FC07FDFD-10E4-4812-A02B-E8E6B1A19666}">
      <dsp:nvSpPr>
        <dsp:cNvPr id="0" name=""/>
        <dsp:cNvSpPr/>
      </dsp:nvSpPr>
      <dsp:spPr>
        <a:xfrm>
          <a:off x="0" y="1180078"/>
          <a:ext cx="6923617" cy="33488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213360" rIns="284480" bIns="320040" numCol="1" spcCol="1270" anchor="t" anchorCtr="0">
          <a:noAutofit/>
        </a:bodyPr>
        <a:lstStyle/>
        <a:p>
          <a:pPr marL="285750" lvl="1" indent="-285750" algn="l" defTabSz="1778000">
            <a:lnSpc>
              <a:spcPct val="90000"/>
            </a:lnSpc>
            <a:spcBef>
              <a:spcPct val="0"/>
            </a:spcBef>
            <a:spcAft>
              <a:spcPct val="15000"/>
            </a:spcAft>
            <a:buChar char="••"/>
          </a:pPr>
          <a:r>
            <a:rPr lang="es-EC" sz="4000" kern="1200" dirty="0" smtClean="0"/>
            <a:t>La Rendición de Cuentas comprenderá el periodo de gestión del año fiscal, es decir, 1 de enero al 31 de diciembre.</a:t>
          </a:r>
          <a:endParaRPr lang="es-EC" sz="4000" kern="1200" dirty="0"/>
        </a:p>
      </dsp:txBody>
      <dsp:txXfrm>
        <a:off x="0" y="1180078"/>
        <a:ext cx="6923617" cy="33488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A7BDE4-FC92-4EFA-934F-7CA2561FE0F1}">
      <dsp:nvSpPr>
        <dsp:cNvPr id="0" name=""/>
        <dsp:cNvSpPr/>
      </dsp:nvSpPr>
      <dsp:spPr>
        <a:xfrm>
          <a:off x="1651" y="490647"/>
          <a:ext cx="3119482" cy="124779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24130" rIns="0" bIns="24130" numCol="1" spcCol="1270" anchor="ctr" anchorCtr="0">
          <a:noAutofit/>
        </a:bodyPr>
        <a:lstStyle/>
        <a:p>
          <a:pPr lvl="0" algn="ctr" defTabSz="1689100">
            <a:lnSpc>
              <a:spcPct val="90000"/>
            </a:lnSpc>
            <a:spcBef>
              <a:spcPct val="0"/>
            </a:spcBef>
            <a:spcAft>
              <a:spcPct val="35000"/>
            </a:spcAft>
          </a:pPr>
          <a:r>
            <a:rPr lang="es-EC" sz="3800" kern="1200" dirty="0" smtClean="0"/>
            <a:t>ENERO</a:t>
          </a:r>
          <a:endParaRPr lang="es-EC" sz="3800" kern="1200" dirty="0"/>
        </a:p>
      </dsp:txBody>
      <dsp:txXfrm>
        <a:off x="625548" y="490647"/>
        <a:ext cx="1871689" cy="1247793"/>
      </dsp:txXfrm>
    </dsp:sp>
    <dsp:sp modelId="{5F2C64A8-3877-4D63-9A9D-52E333E94DE2}">
      <dsp:nvSpPr>
        <dsp:cNvPr id="0" name=""/>
        <dsp:cNvSpPr/>
      </dsp:nvSpPr>
      <dsp:spPr>
        <a:xfrm>
          <a:off x="2715601" y="596709"/>
          <a:ext cx="4689712" cy="103566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s-EC" sz="2000" kern="1200" dirty="0" smtClean="0"/>
            <a:t>ELABORACIÓN DEL INFORME DE RENDICIÓN DE CUENTAS</a:t>
          </a:r>
          <a:endParaRPr lang="es-EC" sz="2000" kern="1200" dirty="0"/>
        </a:p>
      </dsp:txBody>
      <dsp:txXfrm>
        <a:off x="3233435" y="596709"/>
        <a:ext cx="3654044" cy="1035668"/>
      </dsp:txXfrm>
    </dsp:sp>
    <dsp:sp modelId="{89D58859-7CFD-4A38-9040-2CB71F2FCDE5}">
      <dsp:nvSpPr>
        <dsp:cNvPr id="0" name=""/>
        <dsp:cNvSpPr/>
      </dsp:nvSpPr>
      <dsp:spPr>
        <a:xfrm>
          <a:off x="1651" y="1913131"/>
          <a:ext cx="3119482" cy="124779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24130" rIns="0" bIns="24130" numCol="1" spcCol="1270" anchor="ctr" anchorCtr="0">
          <a:noAutofit/>
        </a:bodyPr>
        <a:lstStyle/>
        <a:p>
          <a:pPr lvl="0" algn="ctr" defTabSz="1689100">
            <a:lnSpc>
              <a:spcPct val="90000"/>
            </a:lnSpc>
            <a:spcBef>
              <a:spcPct val="0"/>
            </a:spcBef>
            <a:spcAft>
              <a:spcPct val="35000"/>
            </a:spcAft>
          </a:pPr>
          <a:r>
            <a:rPr lang="es-EC" sz="3800" kern="1200" dirty="0" smtClean="0"/>
            <a:t>FEBRERO</a:t>
          </a:r>
          <a:endParaRPr lang="es-EC" sz="3800" kern="1200" dirty="0"/>
        </a:p>
      </dsp:txBody>
      <dsp:txXfrm>
        <a:off x="625548" y="1913131"/>
        <a:ext cx="1871689" cy="1247793"/>
      </dsp:txXfrm>
    </dsp:sp>
    <dsp:sp modelId="{5FA45281-24DA-4387-8598-D1AB9A984FFF}">
      <dsp:nvSpPr>
        <dsp:cNvPr id="0" name=""/>
        <dsp:cNvSpPr/>
      </dsp:nvSpPr>
      <dsp:spPr>
        <a:xfrm>
          <a:off x="2715601" y="2088930"/>
          <a:ext cx="4631793" cy="896194"/>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s-EC" sz="1800" kern="1200" dirty="0" smtClean="0"/>
            <a:t>PRESENTACIÓN DEL INFORME DE RENDICIÓN DE CUENTAS A LA CIUDADANIA</a:t>
          </a:r>
          <a:endParaRPr lang="es-EC" sz="1800" kern="1200" dirty="0"/>
        </a:p>
      </dsp:txBody>
      <dsp:txXfrm>
        <a:off x="3163698" y="2088930"/>
        <a:ext cx="3735599" cy="896194"/>
      </dsp:txXfrm>
    </dsp:sp>
    <dsp:sp modelId="{C529AEFE-DC85-4393-812C-760EE67EB515}">
      <dsp:nvSpPr>
        <dsp:cNvPr id="0" name=""/>
        <dsp:cNvSpPr/>
      </dsp:nvSpPr>
      <dsp:spPr>
        <a:xfrm>
          <a:off x="1651" y="3335615"/>
          <a:ext cx="3119482" cy="124779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24130" rIns="0" bIns="24130" numCol="1" spcCol="1270" anchor="ctr" anchorCtr="0">
          <a:noAutofit/>
        </a:bodyPr>
        <a:lstStyle/>
        <a:p>
          <a:pPr lvl="0" algn="ctr" defTabSz="1689100">
            <a:lnSpc>
              <a:spcPct val="90000"/>
            </a:lnSpc>
            <a:spcBef>
              <a:spcPct val="0"/>
            </a:spcBef>
            <a:spcAft>
              <a:spcPct val="35000"/>
            </a:spcAft>
          </a:pPr>
          <a:r>
            <a:rPr lang="es-EC" sz="3800" kern="1200" dirty="0" smtClean="0"/>
            <a:t>MARZO</a:t>
          </a:r>
          <a:endParaRPr lang="es-EC" sz="3800" kern="1200" dirty="0"/>
        </a:p>
      </dsp:txBody>
      <dsp:txXfrm>
        <a:off x="625548" y="3335615"/>
        <a:ext cx="1871689" cy="1247793"/>
      </dsp:txXfrm>
    </dsp:sp>
    <dsp:sp modelId="{EA13C2B2-D47B-49A3-9ED4-519707E743DD}">
      <dsp:nvSpPr>
        <dsp:cNvPr id="0" name=""/>
        <dsp:cNvSpPr/>
      </dsp:nvSpPr>
      <dsp:spPr>
        <a:xfrm>
          <a:off x="2715601" y="3441677"/>
          <a:ext cx="5140927" cy="103566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s-EC" sz="2000" kern="1200" dirty="0" smtClean="0"/>
            <a:t>ENTREGA DEL INFORME DE RENDICIÓN DE CUENTAS AL CPCCS</a:t>
          </a:r>
          <a:endParaRPr lang="es-EC" sz="2000" kern="1200" dirty="0"/>
        </a:p>
      </dsp:txBody>
      <dsp:txXfrm>
        <a:off x="3233435" y="3441677"/>
        <a:ext cx="4105259" cy="10356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25DB6-942F-4F8D-81FF-BAB2A4D9FFEA}">
      <dsp:nvSpPr>
        <dsp:cNvPr id="0" name=""/>
        <dsp:cNvSpPr/>
      </dsp:nvSpPr>
      <dsp:spPr>
        <a:xfrm>
          <a:off x="0" y="1741128"/>
          <a:ext cx="2182261" cy="134303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C" sz="1400" kern="1200" dirty="0" smtClean="0">
              <a:solidFill>
                <a:schemeClr val="tx1"/>
              </a:solidFill>
            </a:rPr>
            <a:t>FASE 0:  ORGANIZACIÓN INTERNA INSTITUCIONAL</a:t>
          </a:r>
          <a:endParaRPr lang="es-EC" sz="1400" kern="1200" dirty="0">
            <a:solidFill>
              <a:schemeClr val="tx1"/>
            </a:solidFill>
          </a:endParaRPr>
        </a:p>
      </dsp:txBody>
      <dsp:txXfrm>
        <a:off x="39336" y="1780464"/>
        <a:ext cx="2103589" cy="1264367"/>
      </dsp:txXfrm>
    </dsp:sp>
    <dsp:sp modelId="{2BD38842-1CB1-471B-9D25-C3142BC6583B}">
      <dsp:nvSpPr>
        <dsp:cNvPr id="0" name=""/>
        <dsp:cNvSpPr/>
      </dsp:nvSpPr>
      <dsp:spPr>
        <a:xfrm rot="18248014">
          <a:off x="1914167" y="1890751"/>
          <a:ext cx="1221726" cy="32531"/>
        </a:xfrm>
        <a:custGeom>
          <a:avLst/>
          <a:gdLst/>
          <a:ahLst/>
          <a:cxnLst/>
          <a:rect l="0" t="0" r="0" b="0"/>
          <a:pathLst>
            <a:path>
              <a:moveTo>
                <a:pt x="0" y="16265"/>
              </a:moveTo>
              <a:lnTo>
                <a:pt x="1221726" y="16265"/>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2494488" y="1876473"/>
        <a:ext cx="61086" cy="61086"/>
      </dsp:txXfrm>
    </dsp:sp>
    <dsp:sp modelId="{06ADC6BF-33F7-47DB-A4C8-E028E0B8191B}">
      <dsp:nvSpPr>
        <dsp:cNvPr id="0" name=""/>
        <dsp:cNvSpPr/>
      </dsp:nvSpPr>
      <dsp:spPr>
        <a:xfrm>
          <a:off x="2867801" y="981775"/>
          <a:ext cx="1678442" cy="839221"/>
        </a:xfrm>
        <a:prstGeom prst="roundRect">
          <a:avLst>
            <a:gd name="adj" fmla="val 1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C" sz="1200" kern="1200" dirty="0" smtClean="0">
              <a:solidFill>
                <a:schemeClr val="tx1"/>
              </a:solidFill>
            </a:rPr>
            <a:t>CONFORMACIÓN DEL EQUIPO DE RENDICIÓN DE CUENTAS</a:t>
          </a:r>
          <a:endParaRPr lang="es-EC" sz="1200" kern="1200" dirty="0">
            <a:solidFill>
              <a:schemeClr val="tx1"/>
            </a:solidFill>
          </a:endParaRPr>
        </a:p>
      </dsp:txBody>
      <dsp:txXfrm>
        <a:off x="2892381" y="1006355"/>
        <a:ext cx="1629282" cy="790061"/>
      </dsp:txXfrm>
    </dsp:sp>
    <dsp:sp modelId="{F336D899-D1A1-4720-9C78-314360FC0E42}">
      <dsp:nvSpPr>
        <dsp:cNvPr id="0" name=""/>
        <dsp:cNvSpPr/>
      </dsp:nvSpPr>
      <dsp:spPr>
        <a:xfrm rot="19471931">
          <a:off x="4470363" y="1147838"/>
          <a:ext cx="817865" cy="32531"/>
        </a:xfrm>
        <a:custGeom>
          <a:avLst/>
          <a:gdLst/>
          <a:ahLst/>
          <a:cxnLst/>
          <a:rect l="0" t="0" r="0" b="0"/>
          <a:pathLst>
            <a:path>
              <a:moveTo>
                <a:pt x="0" y="16265"/>
              </a:moveTo>
              <a:lnTo>
                <a:pt x="817865" y="16265"/>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4858849" y="1143657"/>
        <a:ext cx="40893" cy="40893"/>
      </dsp:txXfrm>
    </dsp:sp>
    <dsp:sp modelId="{24DA6CD5-D3A5-41EC-B69E-60B228B71E2C}">
      <dsp:nvSpPr>
        <dsp:cNvPr id="0" name=""/>
        <dsp:cNvSpPr/>
      </dsp:nvSpPr>
      <dsp:spPr>
        <a:xfrm>
          <a:off x="5212348" y="507212"/>
          <a:ext cx="2288640" cy="839221"/>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EC" sz="1300" kern="1200" dirty="0" smtClean="0">
              <a:solidFill>
                <a:schemeClr val="tx1"/>
              </a:solidFill>
            </a:rPr>
            <a:t>Conformación de un equipo de colaboradores para el proceso de rendición de cuentas</a:t>
          </a:r>
          <a:endParaRPr lang="es-EC" sz="1300" kern="1200" dirty="0">
            <a:solidFill>
              <a:schemeClr val="tx1"/>
            </a:solidFill>
          </a:endParaRPr>
        </a:p>
      </dsp:txBody>
      <dsp:txXfrm>
        <a:off x="5236928" y="531792"/>
        <a:ext cx="2239480" cy="790061"/>
      </dsp:txXfrm>
    </dsp:sp>
    <dsp:sp modelId="{C0010EF1-7E41-465F-88FB-5E6313605BB3}">
      <dsp:nvSpPr>
        <dsp:cNvPr id="0" name=""/>
        <dsp:cNvSpPr/>
      </dsp:nvSpPr>
      <dsp:spPr>
        <a:xfrm rot="2115809">
          <a:off x="4469559" y="1626396"/>
          <a:ext cx="835823" cy="32531"/>
        </a:xfrm>
        <a:custGeom>
          <a:avLst/>
          <a:gdLst/>
          <a:ahLst/>
          <a:cxnLst/>
          <a:rect l="0" t="0" r="0" b="0"/>
          <a:pathLst>
            <a:path>
              <a:moveTo>
                <a:pt x="0" y="16265"/>
              </a:moveTo>
              <a:lnTo>
                <a:pt x="835823" y="16265"/>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4866576" y="1621766"/>
        <a:ext cx="41791" cy="41791"/>
      </dsp:txXfrm>
    </dsp:sp>
    <dsp:sp modelId="{3EFA517D-C0A7-40C3-8FCB-5573CD7DB644}">
      <dsp:nvSpPr>
        <dsp:cNvPr id="0" name=""/>
        <dsp:cNvSpPr/>
      </dsp:nvSpPr>
      <dsp:spPr>
        <a:xfrm>
          <a:off x="5228699" y="1464327"/>
          <a:ext cx="2235702" cy="839221"/>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C" sz="1000" kern="1200" dirty="0" smtClean="0">
              <a:solidFill>
                <a:schemeClr val="tx1"/>
              </a:solidFill>
            </a:rPr>
            <a:t>Designar formalmente a un colaborador o colaboradora responsable del registro del Informe en el Sistema Informático de Rendición de Cuentas</a:t>
          </a:r>
          <a:endParaRPr lang="es-EC" sz="1100" kern="1200" dirty="0">
            <a:solidFill>
              <a:schemeClr val="tx1"/>
            </a:solidFill>
          </a:endParaRPr>
        </a:p>
      </dsp:txBody>
      <dsp:txXfrm>
        <a:off x="5253279" y="1488907"/>
        <a:ext cx="2186542" cy="790061"/>
      </dsp:txXfrm>
    </dsp:sp>
    <dsp:sp modelId="{EE71E4EF-EC3D-4E31-911B-8D3E44864952}">
      <dsp:nvSpPr>
        <dsp:cNvPr id="0" name=""/>
        <dsp:cNvSpPr/>
      </dsp:nvSpPr>
      <dsp:spPr>
        <a:xfrm rot="3528578">
          <a:off x="1896007" y="2904299"/>
          <a:ext cx="1187484" cy="32531"/>
        </a:xfrm>
        <a:custGeom>
          <a:avLst/>
          <a:gdLst/>
          <a:ahLst/>
          <a:cxnLst/>
          <a:rect l="0" t="0" r="0" b="0"/>
          <a:pathLst>
            <a:path>
              <a:moveTo>
                <a:pt x="0" y="16265"/>
              </a:moveTo>
              <a:lnTo>
                <a:pt x="1187484" y="16265"/>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2460063" y="2890878"/>
        <a:ext cx="59374" cy="59374"/>
      </dsp:txXfrm>
    </dsp:sp>
    <dsp:sp modelId="{9D4871C6-1E89-4895-931D-BF4171D35B18}">
      <dsp:nvSpPr>
        <dsp:cNvPr id="0" name=""/>
        <dsp:cNvSpPr/>
      </dsp:nvSpPr>
      <dsp:spPr>
        <a:xfrm>
          <a:off x="2797239" y="2847826"/>
          <a:ext cx="1678442" cy="1161314"/>
        </a:xfrm>
        <a:prstGeom prst="roundRect">
          <a:avLst>
            <a:gd name="adj" fmla="val 1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C" sz="1100" kern="1200" dirty="0" smtClean="0">
              <a:solidFill>
                <a:schemeClr val="tx1"/>
              </a:solidFill>
            </a:rPr>
            <a:t>DISEÑO DE LA PROPUESTA DEL PROCESO DE RENDICIÓN DE CUENTAS</a:t>
          </a:r>
          <a:endParaRPr lang="es-EC" sz="1100" kern="1200" dirty="0">
            <a:solidFill>
              <a:schemeClr val="tx1"/>
            </a:solidFill>
          </a:endParaRPr>
        </a:p>
      </dsp:txBody>
      <dsp:txXfrm>
        <a:off x="2831253" y="2881840"/>
        <a:ext cx="1610414" cy="1093286"/>
      </dsp:txXfrm>
    </dsp:sp>
    <dsp:sp modelId="{3C60CCFF-3B0F-4863-9959-2337AD211859}">
      <dsp:nvSpPr>
        <dsp:cNvPr id="0" name=""/>
        <dsp:cNvSpPr/>
      </dsp:nvSpPr>
      <dsp:spPr>
        <a:xfrm rot="19173204">
          <a:off x="4360708" y="3100119"/>
          <a:ext cx="962168" cy="32531"/>
        </a:xfrm>
        <a:custGeom>
          <a:avLst/>
          <a:gdLst/>
          <a:ahLst/>
          <a:cxnLst/>
          <a:rect l="0" t="0" r="0" b="0"/>
          <a:pathLst>
            <a:path>
              <a:moveTo>
                <a:pt x="0" y="16265"/>
              </a:moveTo>
              <a:lnTo>
                <a:pt x="962168" y="16265"/>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4817738" y="3092331"/>
        <a:ext cx="48108" cy="48108"/>
      </dsp:txXfrm>
    </dsp:sp>
    <dsp:sp modelId="{138F857F-E14E-46A2-B7E1-03624C8F7690}">
      <dsp:nvSpPr>
        <dsp:cNvPr id="0" name=""/>
        <dsp:cNvSpPr/>
      </dsp:nvSpPr>
      <dsp:spPr>
        <a:xfrm>
          <a:off x="5207903" y="2384676"/>
          <a:ext cx="1678442" cy="839221"/>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EC" sz="1300" kern="1200" dirty="0" smtClean="0">
              <a:solidFill>
                <a:schemeClr val="tx1"/>
              </a:solidFill>
            </a:rPr>
            <a:t>Planificar el proceso</a:t>
          </a:r>
          <a:endParaRPr lang="es-EC" sz="1300" kern="1200" dirty="0">
            <a:solidFill>
              <a:schemeClr val="tx1"/>
            </a:solidFill>
          </a:endParaRPr>
        </a:p>
      </dsp:txBody>
      <dsp:txXfrm>
        <a:off x="5232483" y="2409256"/>
        <a:ext cx="1629282" cy="790061"/>
      </dsp:txXfrm>
    </dsp:sp>
    <dsp:sp modelId="{817E24A7-748C-4FD2-B230-FA9CD918B39E}">
      <dsp:nvSpPr>
        <dsp:cNvPr id="0" name=""/>
        <dsp:cNvSpPr/>
      </dsp:nvSpPr>
      <dsp:spPr>
        <a:xfrm rot="1497949">
          <a:off x="4437947" y="3582671"/>
          <a:ext cx="807691" cy="32531"/>
        </a:xfrm>
        <a:custGeom>
          <a:avLst/>
          <a:gdLst/>
          <a:ahLst/>
          <a:cxnLst/>
          <a:rect l="0" t="0" r="0" b="0"/>
          <a:pathLst>
            <a:path>
              <a:moveTo>
                <a:pt x="0" y="16265"/>
              </a:moveTo>
              <a:lnTo>
                <a:pt x="807691" y="16265"/>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4821600" y="3578745"/>
        <a:ext cx="40384" cy="40384"/>
      </dsp:txXfrm>
    </dsp:sp>
    <dsp:sp modelId="{A8A74FCE-2B89-4752-8271-E23DE53B0B15}">
      <dsp:nvSpPr>
        <dsp:cNvPr id="0" name=""/>
        <dsp:cNvSpPr/>
      </dsp:nvSpPr>
      <dsp:spPr>
        <a:xfrm>
          <a:off x="5207903" y="3349781"/>
          <a:ext cx="1678442" cy="839221"/>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EC" sz="1300" kern="1200" dirty="0" smtClean="0">
              <a:solidFill>
                <a:schemeClr val="tx1"/>
              </a:solidFill>
            </a:rPr>
            <a:t>Diseño de herramientas</a:t>
          </a:r>
          <a:endParaRPr lang="es-EC" sz="1300" kern="1200" dirty="0">
            <a:solidFill>
              <a:schemeClr val="tx1"/>
            </a:solidFill>
          </a:endParaRPr>
        </a:p>
      </dsp:txBody>
      <dsp:txXfrm>
        <a:off x="5232483" y="3374361"/>
        <a:ext cx="1629282" cy="7900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25DB6-942F-4F8D-81FF-BAB2A4D9FFEA}">
      <dsp:nvSpPr>
        <dsp:cNvPr id="0" name=""/>
        <dsp:cNvSpPr/>
      </dsp:nvSpPr>
      <dsp:spPr>
        <a:xfrm>
          <a:off x="1068835" y="2252756"/>
          <a:ext cx="1636993" cy="818496"/>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C" sz="1200" kern="1200" dirty="0" smtClean="0">
              <a:solidFill>
                <a:schemeClr val="tx1"/>
              </a:solidFill>
            </a:rPr>
            <a:t>FASE 1: ELABORACIÓN DEL INFORME DE RENDICIÓN DE CUENTAS</a:t>
          </a:r>
          <a:endParaRPr lang="es-EC" sz="1200" kern="1200" dirty="0">
            <a:solidFill>
              <a:schemeClr val="tx1"/>
            </a:solidFill>
          </a:endParaRPr>
        </a:p>
      </dsp:txBody>
      <dsp:txXfrm>
        <a:off x="1092808" y="2276729"/>
        <a:ext cx="1589047" cy="770550"/>
      </dsp:txXfrm>
    </dsp:sp>
    <dsp:sp modelId="{2BD38842-1CB1-471B-9D25-C3142BC6583B}">
      <dsp:nvSpPr>
        <dsp:cNvPr id="0" name=""/>
        <dsp:cNvSpPr/>
      </dsp:nvSpPr>
      <dsp:spPr>
        <a:xfrm rot="17692822">
          <a:off x="2255050" y="1939631"/>
          <a:ext cx="1556354" cy="32838"/>
        </a:xfrm>
        <a:custGeom>
          <a:avLst/>
          <a:gdLst/>
          <a:ahLst/>
          <a:cxnLst/>
          <a:rect l="0" t="0" r="0" b="0"/>
          <a:pathLst>
            <a:path>
              <a:moveTo>
                <a:pt x="0" y="16419"/>
              </a:moveTo>
              <a:lnTo>
                <a:pt x="1556354" y="16419"/>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2994318" y="1917142"/>
        <a:ext cx="77817" cy="77817"/>
      </dsp:txXfrm>
    </dsp:sp>
    <dsp:sp modelId="{06ADC6BF-33F7-47DB-A4C8-E028E0B8191B}">
      <dsp:nvSpPr>
        <dsp:cNvPr id="0" name=""/>
        <dsp:cNvSpPr/>
      </dsp:nvSpPr>
      <dsp:spPr>
        <a:xfrm>
          <a:off x="3360626" y="840849"/>
          <a:ext cx="1636993" cy="818496"/>
        </a:xfrm>
        <a:prstGeom prst="roundRect">
          <a:avLst>
            <a:gd name="adj" fmla="val 10000"/>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C" sz="1200" kern="1200" dirty="0" smtClean="0">
              <a:solidFill>
                <a:schemeClr val="tx1"/>
              </a:solidFill>
            </a:rPr>
            <a:t>EVALUACIÓN DE LA GESTIÓN</a:t>
          </a:r>
          <a:endParaRPr lang="es-EC" sz="1200" kern="1200" dirty="0">
            <a:solidFill>
              <a:schemeClr val="tx1"/>
            </a:solidFill>
          </a:endParaRPr>
        </a:p>
      </dsp:txBody>
      <dsp:txXfrm>
        <a:off x="3384599" y="864822"/>
        <a:ext cx="1589047" cy="770550"/>
      </dsp:txXfrm>
    </dsp:sp>
    <dsp:sp modelId="{DF786E92-5A38-4188-A869-D474BDAC6A95}">
      <dsp:nvSpPr>
        <dsp:cNvPr id="0" name=""/>
        <dsp:cNvSpPr/>
      </dsp:nvSpPr>
      <dsp:spPr>
        <a:xfrm rot="18481016">
          <a:off x="4793435" y="814882"/>
          <a:ext cx="1063165" cy="32838"/>
        </a:xfrm>
        <a:custGeom>
          <a:avLst/>
          <a:gdLst/>
          <a:ahLst/>
          <a:cxnLst/>
          <a:rect l="0" t="0" r="0" b="0"/>
          <a:pathLst>
            <a:path>
              <a:moveTo>
                <a:pt x="0" y="16419"/>
              </a:moveTo>
              <a:lnTo>
                <a:pt x="1063165" y="16419"/>
              </a:lnTo>
            </a:path>
          </a:pathLst>
        </a:custGeom>
        <a:noFill/>
        <a:ln w="25400" cap="flat" cmpd="sng" algn="ctr">
          <a:solidFill>
            <a:schemeClr val="accent6">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5298439" y="804722"/>
        <a:ext cx="53158" cy="53158"/>
      </dsp:txXfrm>
    </dsp:sp>
    <dsp:sp modelId="{254D4C84-6FA9-421D-8645-FB1891AAC141}">
      <dsp:nvSpPr>
        <dsp:cNvPr id="0" name=""/>
        <dsp:cNvSpPr/>
      </dsp:nvSpPr>
      <dsp:spPr>
        <a:xfrm>
          <a:off x="5652417" y="3257"/>
          <a:ext cx="1636993" cy="818496"/>
        </a:xfrm>
        <a:prstGeom prst="roundRect">
          <a:avLst>
            <a:gd name="adj" fmla="val 10000"/>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C" sz="1200" kern="1200" dirty="0" smtClean="0">
              <a:solidFill>
                <a:schemeClr val="tx1"/>
              </a:solidFill>
            </a:rPr>
            <a:t>LEVANTAMIENTO PERIÓDICO DE INFORMACIÓN</a:t>
          </a:r>
          <a:endParaRPr lang="es-EC" sz="1200" kern="1200" dirty="0">
            <a:solidFill>
              <a:schemeClr val="tx1"/>
            </a:solidFill>
          </a:endParaRPr>
        </a:p>
      </dsp:txBody>
      <dsp:txXfrm>
        <a:off x="5676390" y="27230"/>
        <a:ext cx="1589047" cy="770550"/>
      </dsp:txXfrm>
    </dsp:sp>
    <dsp:sp modelId="{F1903AC4-BD43-4DF3-9584-D506881BC3F3}">
      <dsp:nvSpPr>
        <dsp:cNvPr id="0" name=""/>
        <dsp:cNvSpPr/>
      </dsp:nvSpPr>
      <dsp:spPr>
        <a:xfrm>
          <a:off x="4997619" y="1233678"/>
          <a:ext cx="654797" cy="32838"/>
        </a:xfrm>
        <a:custGeom>
          <a:avLst/>
          <a:gdLst/>
          <a:ahLst/>
          <a:cxnLst/>
          <a:rect l="0" t="0" r="0" b="0"/>
          <a:pathLst>
            <a:path>
              <a:moveTo>
                <a:pt x="0" y="16419"/>
              </a:moveTo>
              <a:lnTo>
                <a:pt x="654797" y="16419"/>
              </a:lnTo>
            </a:path>
          </a:pathLst>
        </a:custGeom>
        <a:noFill/>
        <a:ln w="25400" cap="flat" cmpd="sng" algn="ctr">
          <a:solidFill>
            <a:schemeClr val="accent6">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5308648" y="1233727"/>
        <a:ext cx="32739" cy="32739"/>
      </dsp:txXfrm>
    </dsp:sp>
    <dsp:sp modelId="{902040FC-1948-4BC7-9797-D643F2DEC172}">
      <dsp:nvSpPr>
        <dsp:cNvPr id="0" name=""/>
        <dsp:cNvSpPr/>
      </dsp:nvSpPr>
      <dsp:spPr>
        <a:xfrm>
          <a:off x="5652417" y="944528"/>
          <a:ext cx="1636993" cy="611138"/>
        </a:xfrm>
        <a:prstGeom prst="roundRect">
          <a:avLst>
            <a:gd name="adj" fmla="val 10000"/>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C" sz="1100" kern="1200" dirty="0" smtClean="0">
              <a:solidFill>
                <a:schemeClr val="tx1"/>
              </a:solidFill>
            </a:rPr>
            <a:t>CONSOLIDACIÓN DE  RESULTADOS CUANTITATIVOS DE LA EVALUACIÓN</a:t>
          </a:r>
          <a:endParaRPr lang="es-EC" sz="1100" kern="1200" dirty="0">
            <a:solidFill>
              <a:schemeClr val="tx1"/>
            </a:solidFill>
          </a:endParaRPr>
        </a:p>
      </dsp:txBody>
      <dsp:txXfrm>
        <a:off x="5670317" y="962428"/>
        <a:ext cx="1601193" cy="575338"/>
      </dsp:txXfrm>
    </dsp:sp>
    <dsp:sp modelId="{3AB139F8-CE29-4F33-8B95-217646A14076}">
      <dsp:nvSpPr>
        <dsp:cNvPr id="0" name=""/>
        <dsp:cNvSpPr/>
      </dsp:nvSpPr>
      <dsp:spPr>
        <a:xfrm rot="3118984">
          <a:off x="4793435" y="1652474"/>
          <a:ext cx="1063165" cy="32838"/>
        </a:xfrm>
        <a:custGeom>
          <a:avLst/>
          <a:gdLst/>
          <a:ahLst/>
          <a:cxnLst/>
          <a:rect l="0" t="0" r="0" b="0"/>
          <a:pathLst>
            <a:path>
              <a:moveTo>
                <a:pt x="0" y="16419"/>
              </a:moveTo>
              <a:lnTo>
                <a:pt x="1063165" y="16419"/>
              </a:lnTo>
            </a:path>
          </a:pathLst>
        </a:custGeom>
        <a:noFill/>
        <a:ln w="25400" cap="flat" cmpd="sng" algn="ctr">
          <a:solidFill>
            <a:schemeClr val="accent6">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5298439" y="1642314"/>
        <a:ext cx="53158" cy="53158"/>
      </dsp:txXfrm>
    </dsp:sp>
    <dsp:sp modelId="{A81FB11C-99D9-47B0-9E28-BC2814963E96}">
      <dsp:nvSpPr>
        <dsp:cNvPr id="0" name=""/>
        <dsp:cNvSpPr/>
      </dsp:nvSpPr>
      <dsp:spPr>
        <a:xfrm>
          <a:off x="5652417" y="1678441"/>
          <a:ext cx="1636993" cy="818496"/>
        </a:xfrm>
        <a:prstGeom prst="roundRect">
          <a:avLst>
            <a:gd name="adj" fmla="val 10000"/>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C" sz="1200" kern="1200" dirty="0" smtClean="0">
              <a:solidFill>
                <a:schemeClr val="tx1"/>
              </a:solidFill>
            </a:rPr>
            <a:t>VALIDACIÓN DE LOS RESULTADOS DE LA GESTIÓN ANUAL</a:t>
          </a:r>
          <a:endParaRPr lang="es-EC" sz="1200" kern="1200" dirty="0">
            <a:solidFill>
              <a:schemeClr val="tx1"/>
            </a:solidFill>
          </a:endParaRPr>
        </a:p>
      </dsp:txBody>
      <dsp:txXfrm>
        <a:off x="5676390" y="1702414"/>
        <a:ext cx="1589047" cy="770550"/>
      </dsp:txXfrm>
    </dsp:sp>
    <dsp:sp modelId="{7D0E002D-4419-40DC-B92C-597CA85B81F0}">
      <dsp:nvSpPr>
        <dsp:cNvPr id="0" name=""/>
        <dsp:cNvSpPr/>
      </dsp:nvSpPr>
      <dsp:spPr>
        <a:xfrm rot="2065814">
          <a:off x="2639240" y="2860497"/>
          <a:ext cx="760211" cy="32838"/>
        </a:xfrm>
        <a:custGeom>
          <a:avLst/>
          <a:gdLst/>
          <a:ahLst/>
          <a:cxnLst/>
          <a:rect l="0" t="0" r="0" b="0"/>
          <a:pathLst>
            <a:path>
              <a:moveTo>
                <a:pt x="0" y="16419"/>
              </a:moveTo>
              <a:lnTo>
                <a:pt x="760211" y="16419"/>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3000340" y="2857912"/>
        <a:ext cx="38010" cy="38010"/>
      </dsp:txXfrm>
    </dsp:sp>
    <dsp:sp modelId="{E00B2376-E364-4758-825D-AEF55B76C228}">
      <dsp:nvSpPr>
        <dsp:cNvPr id="0" name=""/>
        <dsp:cNvSpPr/>
      </dsp:nvSpPr>
      <dsp:spPr>
        <a:xfrm>
          <a:off x="3332862" y="2682581"/>
          <a:ext cx="1636993" cy="818496"/>
        </a:xfrm>
        <a:prstGeom prst="roundRect">
          <a:avLst>
            <a:gd name="adj" fmla="val 10000"/>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C" sz="1000" kern="1200" dirty="0" smtClean="0">
              <a:solidFill>
                <a:schemeClr val="tx1"/>
              </a:solidFill>
            </a:rPr>
            <a:t>REDACCIÓN DEL INFORME DE RENDICIÓN DE CUENTAS</a:t>
          </a:r>
          <a:endParaRPr lang="es-EC" sz="1000" kern="1200" dirty="0">
            <a:solidFill>
              <a:schemeClr val="tx1"/>
            </a:solidFill>
          </a:endParaRPr>
        </a:p>
      </dsp:txBody>
      <dsp:txXfrm>
        <a:off x="3356835" y="2706554"/>
        <a:ext cx="1589047" cy="770550"/>
      </dsp:txXfrm>
    </dsp:sp>
    <dsp:sp modelId="{AF1D75A2-E3EF-4341-9EAA-E6AC9904D85B}">
      <dsp:nvSpPr>
        <dsp:cNvPr id="0" name=""/>
        <dsp:cNvSpPr/>
      </dsp:nvSpPr>
      <dsp:spPr>
        <a:xfrm rot="3900647">
          <a:off x="2254955" y="3353167"/>
          <a:ext cx="1561323" cy="32838"/>
        </a:xfrm>
        <a:custGeom>
          <a:avLst/>
          <a:gdLst/>
          <a:ahLst/>
          <a:cxnLst/>
          <a:rect l="0" t="0" r="0" b="0"/>
          <a:pathLst>
            <a:path>
              <a:moveTo>
                <a:pt x="0" y="16419"/>
              </a:moveTo>
              <a:lnTo>
                <a:pt x="1561323" y="16419"/>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2996584" y="3330553"/>
        <a:ext cx="78066" cy="78066"/>
      </dsp:txXfrm>
    </dsp:sp>
    <dsp:sp modelId="{1D989B8C-6260-43FF-8BCC-008DB28D0E00}">
      <dsp:nvSpPr>
        <dsp:cNvPr id="0" name=""/>
        <dsp:cNvSpPr/>
      </dsp:nvSpPr>
      <dsp:spPr>
        <a:xfrm>
          <a:off x="3365406" y="3667920"/>
          <a:ext cx="1636993" cy="818496"/>
        </a:xfrm>
        <a:prstGeom prst="roundRect">
          <a:avLst>
            <a:gd name="adj" fmla="val 10000"/>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C" sz="1100" kern="1200" dirty="0" smtClean="0">
              <a:solidFill>
                <a:schemeClr val="tx1"/>
              </a:solidFill>
            </a:rPr>
            <a:t>SOCIALIZACIÓN INTERNA  Y APROBACIÓN DEL INFORME DE RENDICIÓN DE CUENTAS</a:t>
          </a:r>
          <a:endParaRPr lang="es-EC" sz="1100" kern="1200" dirty="0">
            <a:solidFill>
              <a:schemeClr val="tx1"/>
            </a:solidFill>
          </a:endParaRPr>
        </a:p>
      </dsp:txBody>
      <dsp:txXfrm>
        <a:off x="3389379" y="3691893"/>
        <a:ext cx="1589047" cy="770550"/>
      </dsp:txXfrm>
    </dsp:sp>
    <dsp:sp modelId="{AEA4EE5D-4FE5-4DAB-A4FE-E9AC1AC3D655}">
      <dsp:nvSpPr>
        <dsp:cNvPr id="0" name=""/>
        <dsp:cNvSpPr/>
      </dsp:nvSpPr>
      <dsp:spPr>
        <a:xfrm rot="19369695">
          <a:off x="2621740" y="2395518"/>
          <a:ext cx="827753" cy="32838"/>
        </a:xfrm>
        <a:custGeom>
          <a:avLst/>
          <a:gdLst/>
          <a:ahLst/>
          <a:cxnLst/>
          <a:rect l="0" t="0" r="0" b="0"/>
          <a:pathLst>
            <a:path>
              <a:moveTo>
                <a:pt x="0" y="16419"/>
              </a:moveTo>
              <a:lnTo>
                <a:pt x="827753" y="16419"/>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3014923" y="2391243"/>
        <a:ext cx="41387" cy="41387"/>
      </dsp:txXfrm>
    </dsp:sp>
    <dsp:sp modelId="{AB5D6C09-33A2-499D-AB04-ABB860865914}">
      <dsp:nvSpPr>
        <dsp:cNvPr id="0" name=""/>
        <dsp:cNvSpPr/>
      </dsp:nvSpPr>
      <dsp:spPr>
        <a:xfrm>
          <a:off x="3365406" y="1752622"/>
          <a:ext cx="1636993" cy="818496"/>
        </a:xfrm>
        <a:prstGeom prst="roundRect">
          <a:avLst>
            <a:gd name="adj" fmla="val 10000"/>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C" sz="1100" kern="1200" dirty="0" smtClean="0">
              <a:solidFill>
                <a:schemeClr val="tx1"/>
              </a:solidFill>
            </a:rPr>
            <a:t>LLENADO DEL FORMULARIO DE INFORME DE RENDICIÓN DE CUENTAS ESTABLECIDO POR EL CPCCS</a:t>
          </a:r>
          <a:endParaRPr lang="es-EC" sz="1100" kern="1200" dirty="0">
            <a:solidFill>
              <a:schemeClr val="tx1"/>
            </a:solidFill>
          </a:endParaRPr>
        </a:p>
      </dsp:txBody>
      <dsp:txXfrm>
        <a:off x="3389379" y="1776595"/>
        <a:ext cx="1589047" cy="7705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25DB6-942F-4F8D-81FF-BAB2A4D9FFEA}">
      <dsp:nvSpPr>
        <dsp:cNvPr id="0" name=""/>
        <dsp:cNvSpPr/>
      </dsp:nvSpPr>
      <dsp:spPr>
        <a:xfrm>
          <a:off x="10674" y="2232263"/>
          <a:ext cx="2215272" cy="1107636"/>
        </a:xfrm>
        <a:prstGeom prst="roundRect">
          <a:avLst>
            <a:gd name="adj" fmla="val 1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C" sz="1400" kern="1200" dirty="0" smtClean="0">
              <a:solidFill>
                <a:schemeClr val="tx1"/>
              </a:solidFill>
            </a:rPr>
            <a:t>FASE 2: PRESENTACIÓN A LA CIUDADANÍA DEL INFORME DE RENDICIÓN DE CUENTAS</a:t>
          </a:r>
          <a:endParaRPr lang="es-EC" sz="1400" kern="1200" dirty="0">
            <a:solidFill>
              <a:schemeClr val="tx1"/>
            </a:solidFill>
          </a:endParaRPr>
        </a:p>
      </dsp:txBody>
      <dsp:txXfrm>
        <a:off x="43116" y="2264705"/>
        <a:ext cx="2150388" cy="1042752"/>
      </dsp:txXfrm>
    </dsp:sp>
    <dsp:sp modelId="{2BD38842-1CB1-471B-9D25-C3142BC6583B}">
      <dsp:nvSpPr>
        <dsp:cNvPr id="0" name=""/>
        <dsp:cNvSpPr/>
      </dsp:nvSpPr>
      <dsp:spPr>
        <a:xfrm rot="17557322">
          <a:off x="1517164" y="1704974"/>
          <a:ext cx="2303673" cy="35780"/>
        </a:xfrm>
        <a:custGeom>
          <a:avLst/>
          <a:gdLst/>
          <a:ahLst/>
          <a:cxnLst/>
          <a:rect l="0" t="0" r="0" b="0"/>
          <a:pathLst>
            <a:path>
              <a:moveTo>
                <a:pt x="0" y="17890"/>
              </a:moveTo>
              <a:lnTo>
                <a:pt x="2303673" y="1789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C" sz="800" kern="1200"/>
        </a:p>
      </dsp:txBody>
      <dsp:txXfrm>
        <a:off x="2611409" y="1665272"/>
        <a:ext cx="115183" cy="115183"/>
      </dsp:txXfrm>
    </dsp:sp>
    <dsp:sp modelId="{06ADC6BF-33F7-47DB-A4C8-E028E0B8191B}">
      <dsp:nvSpPr>
        <dsp:cNvPr id="0" name=""/>
        <dsp:cNvSpPr/>
      </dsp:nvSpPr>
      <dsp:spPr>
        <a:xfrm>
          <a:off x="3112056" y="105828"/>
          <a:ext cx="2215272" cy="1107636"/>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C" sz="1200" kern="1200" dirty="0" smtClean="0">
              <a:solidFill>
                <a:schemeClr val="tx1"/>
              </a:solidFill>
            </a:rPr>
            <a:t>DIFUSIÓN DEL INFORME DE RENDICIÓN DE CUENTAS A TRAVÉS DE DISTINTOS MEDIOS</a:t>
          </a:r>
          <a:endParaRPr lang="es-EC" sz="1200" kern="1200" dirty="0">
            <a:solidFill>
              <a:schemeClr val="tx1"/>
            </a:solidFill>
          </a:endParaRPr>
        </a:p>
      </dsp:txBody>
      <dsp:txXfrm>
        <a:off x="3144498" y="138270"/>
        <a:ext cx="2150388" cy="1042752"/>
      </dsp:txXfrm>
    </dsp:sp>
    <dsp:sp modelId="{DF786E92-5A38-4188-A869-D474BDAC6A95}">
      <dsp:nvSpPr>
        <dsp:cNvPr id="0" name=""/>
        <dsp:cNvSpPr/>
      </dsp:nvSpPr>
      <dsp:spPr>
        <a:xfrm>
          <a:off x="5327328" y="641756"/>
          <a:ext cx="918053" cy="35780"/>
        </a:xfrm>
        <a:custGeom>
          <a:avLst/>
          <a:gdLst/>
          <a:ahLst/>
          <a:cxnLst/>
          <a:rect l="0" t="0" r="0" b="0"/>
          <a:pathLst>
            <a:path>
              <a:moveTo>
                <a:pt x="0" y="17890"/>
              </a:moveTo>
              <a:lnTo>
                <a:pt x="918053" y="17890"/>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5763403" y="636695"/>
        <a:ext cx="45902" cy="45902"/>
      </dsp:txXfrm>
    </dsp:sp>
    <dsp:sp modelId="{254D4C84-6FA9-421D-8645-FB1891AAC141}">
      <dsp:nvSpPr>
        <dsp:cNvPr id="0" name=""/>
        <dsp:cNvSpPr/>
      </dsp:nvSpPr>
      <dsp:spPr>
        <a:xfrm>
          <a:off x="6245381" y="248049"/>
          <a:ext cx="2481171" cy="823195"/>
        </a:xfrm>
        <a:prstGeom prst="roundRect">
          <a:avLst>
            <a:gd name="adj" fmla="val 10000"/>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C" sz="1200" kern="1200" dirty="0" smtClean="0">
              <a:solidFill>
                <a:schemeClr val="tx1"/>
              </a:solidFill>
            </a:rPr>
            <a:t>RECEPCIÓN DE REQUEMIENTOS CIUDADANOS RESPECTO DEL INFORME  DE RENDICIÓN DE CUENTAS</a:t>
          </a:r>
          <a:endParaRPr lang="es-EC" sz="1200" kern="1200" dirty="0">
            <a:solidFill>
              <a:schemeClr val="tx1"/>
            </a:solidFill>
          </a:endParaRPr>
        </a:p>
      </dsp:txBody>
      <dsp:txXfrm>
        <a:off x="6269492" y="272160"/>
        <a:ext cx="2432949" cy="774973"/>
      </dsp:txXfrm>
    </dsp:sp>
    <dsp:sp modelId="{7D0E002D-4419-40DC-B92C-597CA85B81F0}">
      <dsp:nvSpPr>
        <dsp:cNvPr id="0" name=""/>
        <dsp:cNvSpPr/>
      </dsp:nvSpPr>
      <dsp:spPr>
        <a:xfrm rot="19166181">
          <a:off x="2087723" y="2394159"/>
          <a:ext cx="1150350" cy="35780"/>
        </a:xfrm>
        <a:custGeom>
          <a:avLst/>
          <a:gdLst/>
          <a:ahLst/>
          <a:cxnLst/>
          <a:rect l="0" t="0" r="0" b="0"/>
          <a:pathLst>
            <a:path>
              <a:moveTo>
                <a:pt x="0" y="17890"/>
              </a:moveTo>
              <a:lnTo>
                <a:pt x="1150350" y="1789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2634139" y="2383290"/>
        <a:ext cx="57517" cy="57517"/>
      </dsp:txXfrm>
    </dsp:sp>
    <dsp:sp modelId="{E00B2376-E364-4758-825D-AEF55B76C228}">
      <dsp:nvSpPr>
        <dsp:cNvPr id="0" name=""/>
        <dsp:cNvSpPr/>
      </dsp:nvSpPr>
      <dsp:spPr>
        <a:xfrm>
          <a:off x="3099850" y="1628884"/>
          <a:ext cx="2215272" cy="818266"/>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C" sz="1400" kern="1200" dirty="0" smtClean="0">
              <a:solidFill>
                <a:schemeClr val="tx1"/>
              </a:solidFill>
            </a:rPr>
            <a:t>PLANIFICACIÓN DE EVENTOS PARTICIPATIVOS</a:t>
          </a:r>
          <a:endParaRPr lang="es-EC" sz="1400" kern="1200" dirty="0">
            <a:solidFill>
              <a:schemeClr val="tx1"/>
            </a:solidFill>
          </a:endParaRPr>
        </a:p>
      </dsp:txBody>
      <dsp:txXfrm>
        <a:off x="3123816" y="1652850"/>
        <a:ext cx="2167340" cy="770334"/>
      </dsp:txXfrm>
    </dsp:sp>
    <dsp:sp modelId="{6ABAB530-70AC-424A-B616-77C830E5A21A}">
      <dsp:nvSpPr>
        <dsp:cNvPr id="0" name=""/>
        <dsp:cNvSpPr/>
      </dsp:nvSpPr>
      <dsp:spPr>
        <a:xfrm rot="37058">
          <a:off x="5315089" y="2026329"/>
          <a:ext cx="1150834" cy="35780"/>
        </a:xfrm>
        <a:custGeom>
          <a:avLst/>
          <a:gdLst/>
          <a:ahLst/>
          <a:cxnLst/>
          <a:rect l="0" t="0" r="0" b="0"/>
          <a:pathLst>
            <a:path>
              <a:moveTo>
                <a:pt x="0" y="17890"/>
              </a:moveTo>
              <a:lnTo>
                <a:pt x="1150834" y="17890"/>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5861735" y="2015449"/>
        <a:ext cx="57541" cy="57541"/>
      </dsp:txXfrm>
    </dsp:sp>
    <dsp:sp modelId="{AF683814-4607-422E-B5FF-DB107623591F}">
      <dsp:nvSpPr>
        <dsp:cNvPr id="0" name=""/>
        <dsp:cNvSpPr/>
      </dsp:nvSpPr>
      <dsp:spPr>
        <a:xfrm>
          <a:off x="6465890" y="1390277"/>
          <a:ext cx="2215250" cy="1320291"/>
        </a:xfrm>
        <a:prstGeom prst="roundRect">
          <a:avLst>
            <a:gd name="adj" fmla="val 10000"/>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l" defTabSz="533400">
            <a:lnSpc>
              <a:spcPct val="90000"/>
            </a:lnSpc>
            <a:spcBef>
              <a:spcPct val="0"/>
            </a:spcBef>
            <a:spcAft>
              <a:spcPct val="35000"/>
            </a:spcAft>
          </a:pPr>
          <a:r>
            <a:rPr lang="es-EC" sz="1200" kern="1200" dirty="0" smtClean="0">
              <a:solidFill>
                <a:schemeClr val="tx1"/>
              </a:solidFill>
            </a:rPr>
            <a:t>* CONVOCATORIA PÚBLICA</a:t>
          </a:r>
        </a:p>
        <a:p>
          <a:pPr lvl="0" algn="l" defTabSz="533400">
            <a:lnSpc>
              <a:spcPct val="90000"/>
            </a:lnSpc>
            <a:spcBef>
              <a:spcPct val="0"/>
            </a:spcBef>
            <a:spcAft>
              <a:spcPct val="35000"/>
            </a:spcAft>
          </a:pPr>
          <a:r>
            <a:rPr lang="es-EC" sz="1200" kern="1200" dirty="0" smtClean="0">
              <a:solidFill>
                <a:schemeClr val="tx1"/>
              </a:solidFill>
            </a:rPr>
            <a:t>* CONDICIONES LOGÍSTICAS</a:t>
          </a:r>
        </a:p>
        <a:p>
          <a:pPr lvl="0" algn="l" defTabSz="533400">
            <a:lnSpc>
              <a:spcPct val="90000"/>
            </a:lnSpc>
            <a:spcBef>
              <a:spcPct val="0"/>
            </a:spcBef>
            <a:spcAft>
              <a:spcPct val="35000"/>
            </a:spcAft>
          </a:pPr>
          <a:r>
            <a:rPr lang="es-EC" sz="1200" kern="1200" dirty="0" smtClean="0">
              <a:solidFill>
                <a:schemeClr val="tx1"/>
              </a:solidFill>
            </a:rPr>
            <a:t>* PREPARACIÓN DE FACILITADORES</a:t>
          </a:r>
        </a:p>
        <a:p>
          <a:pPr lvl="0" algn="l" defTabSz="533400">
            <a:lnSpc>
              <a:spcPct val="90000"/>
            </a:lnSpc>
            <a:spcBef>
              <a:spcPct val="0"/>
            </a:spcBef>
            <a:spcAft>
              <a:spcPct val="35000"/>
            </a:spcAft>
          </a:pPr>
          <a:r>
            <a:rPr lang="es-EC" sz="1200" kern="1200" dirty="0" smtClean="0">
              <a:solidFill>
                <a:schemeClr val="tx1"/>
              </a:solidFill>
            </a:rPr>
            <a:t>* PREPARACIÓN DE LA  AGENDA</a:t>
          </a:r>
          <a:endParaRPr lang="es-EC" sz="1200" kern="1200" dirty="0">
            <a:solidFill>
              <a:schemeClr val="tx1"/>
            </a:solidFill>
          </a:endParaRPr>
        </a:p>
      </dsp:txBody>
      <dsp:txXfrm>
        <a:off x="6504560" y="1428947"/>
        <a:ext cx="2137910" cy="1242951"/>
      </dsp:txXfrm>
    </dsp:sp>
    <dsp:sp modelId="{AF1D75A2-E3EF-4341-9EAA-E6AC9904D85B}">
      <dsp:nvSpPr>
        <dsp:cNvPr id="0" name=""/>
        <dsp:cNvSpPr/>
      </dsp:nvSpPr>
      <dsp:spPr>
        <a:xfrm rot="1395892">
          <a:off x="2187273" y="2956054"/>
          <a:ext cx="951250" cy="35780"/>
        </a:xfrm>
        <a:custGeom>
          <a:avLst/>
          <a:gdLst/>
          <a:ahLst/>
          <a:cxnLst/>
          <a:rect l="0" t="0" r="0" b="0"/>
          <a:pathLst>
            <a:path>
              <a:moveTo>
                <a:pt x="0" y="17890"/>
              </a:moveTo>
              <a:lnTo>
                <a:pt x="951250" y="1789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2639117" y="2950163"/>
        <a:ext cx="47562" cy="47562"/>
      </dsp:txXfrm>
    </dsp:sp>
    <dsp:sp modelId="{1D989B8C-6260-43FF-8BCC-008DB28D0E00}">
      <dsp:nvSpPr>
        <dsp:cNvPr id="0" name=""/>
        <dsp:cNvSpPr/>
      </dsp:nvSpPr>
      <dsp:spPr>
        <a:xfrm>
          <a:off x="3099850" y="2607990"/>
          <a:ext cx="2215272" cy="1107636"/>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EC" sz="1600" kern="1200" dirty="0" smtClean="0">
              <a:solidFill>
                <a:schemeClr val="tx1"/>
              </a:solidFill>
            </a:rPr>
            <a:t>REALIZACIÓN DEL EVENTO DE RENDICIÓN DE CUENTAS</a:t>
          </a:r>
          <a:endParaRPr lang="es-EC" sz="1600" kern="1200" dirty="0">
            <a:solidFill>
              <a:schemeClr val="tx1"/>
            </a:solidFill>
          </a:endParaRPr>
        </a:p>
      </dsp:txBody>
      <dsp:txXfrm>
        <a:off x="3132292" y="2640432"/>
        <a:ext cx="2150388" cy="1042752"/>
      </dsp:txXfrm>
    </dsp:sp>
    <dsp:sp modelId="{2446B89A-91B8-416C-B79A-5DE9690E6083}">
      <dsp:nvSpPr>
        <dsp:cNvPr id="0" name=""/>
        <dsp:cNvSpPr/>
      </dsp:nvSpPr>
      <dsp:spPr>
        <a:xfrm rot="2390333">
          <a:off x="5177710" y="3523111"/>
          <a:ext cx="1183813" cy="35780"/>
        </a:xfrm>
        <a:custGeom>
          <a:avLst/>
          <a:gdLst/>
          <a:ahLst/>
          <a:cxnLst/>
          <a:rect l="0" t="0" r="0" b="0"/>
          <a:pathLst>
            <a:path>
              <a:moveTo>
                <a:pt x="0" y="17890"/>
              </a:moveTo>
              <a:lnTo>
                <a:pt x="1183813" y="17890"/>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5740022" y="3511406"/>
        <a:ext cx="59190" cy="59190"/>
      </dsp:txXfrm>
    </dsp:sp>
    <dsp:sp modelId="{3560E71F-4387-47C3-A560-EE94CA36E8AD}">
      <dsp:nvSpPr>
        <dsp:cNvPr id="0" name=""/>
        <dsp:cNvSpPr/>
      </dsp:nvSpPr>
      <dsp:spPr>
        <a:xfrm>
          <a:off x="6224112" y="3005288"/>
          <a:ext cx="3634331" cy="1829815"/>
        </a:xfrm>
        <a:prstGeom prst="roundRect">
          <a:avLst>
            <a:gd name="adj" fmla="val 10000"/>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l" defTabSz="577850">
            <a:lnSpc>
              <a:spcPct val="90000"/>
            </a:lnSpc>
            <a:spcBef>
              <a:spcPct val="0"/>
            </a:spcBef>
            <a:spcAft>
              <a:spcPct val="35000"/>
            </a:spcAft>
          </a:pPr>
          <a:r>
            <a:rPr lang="es-EC" sz="1300" kern="1200" dirty="0" smtClean="0"/>
            <a:t>*</a:t>
          </a:r>
          <a:r>
            <a:rPr lang="es-EC" sz="1300" kern="1200" dirty="0" smtClean="0">
              <a:solidFill>
                <a:schemeClr val="tx1"/>
              </a:solidFill>
            </a:rPr>
            <a:t>BIENVENIDA Y REGISTRO DE LOS  PARTICIPANTES</a:t>
          </a:r>
        </a:p>
        <a:p>
          <a:pPr lvl="0" algn="l" defTabSz="577850">
            <a:lnSpc>
              <a:spcPct val="90000"/>
            </a:lnSpc>
            <a:spcBef>
              <a:spcPct val="0"/>
            </a:spcBef>
            <a:spcAft>
              <a:spcPct val="35000"/>
            </a:spcAft>
          </a:pPr>
          <a:r>
            <a:rPr lang="es-EC" sz="1300" kern="1200" dirty="0" smtClean="0">
              <a:solidFill>
                <a:schemeClr val="tx1"/>
              </a:solidFill>
            </a:rPr>
            <a:t>* CONTEXTUALIZACIÓN A LA CIUDADANÍA 	O SOCIALIZACIÓN DE LA AGENDA 	DE TRABAJO.</a:t>
          </a:r>
        </a:p>
        <a:p>
          <a:pPr lvl="0" algn="l" defTabSz="577850">
            <a:lnSpc>
              <a:spcPct val="90000"/>
            </a:lnSpc>
            <a:spcBef>
              <a:spcPct val="0"/>
            </a:spcBef>
            <a:spcAft>
              <a:spcPct val="35000"/>
            </a:spcAft>
          </a:pPr>
          <a:r>
            <a:rPr lang="es-EC" sz="1300" kern="1200" dirty="0" smtClean="0">
              <a:solidFill>
                <a:schemeClr val="tx1"/>
              </a:solidFill>
            </a:rPr>
            <a:t>* PRESENTACIÓN DEL INFORME DE RENDICIÓN DE CUENTAS</a:t>
          </a:r>
        </a:p>
        <a:p>
          <a:pPr lvl="0" algn="l" defTabSz="577850">
            <a:lnSpc>
              <a:spcPct val="90000"/>
            </a:lnSpc>
            <a:spcBef>
              <a:spcPct val="0"/>
            </a:spcBef>
            <a:spcAft>
              <a:spcPct val="35000"/>
            </a:spcAft>
          </a:pPr>
          <a:r>
            <a:rPr lang="es-EC" sz="1300" kern="1200" dirty="0" smtClean="0">
              <a:solidFill>
                <a:schemeClr val="tx1"/>
              </a:solidFill>
            </a:rPr>
            <a:t>*ESTABLECIMIENTO DE ACUERDOS CIUDADANOS E INSTITUCIONALES</a:t>
          </a:r>
          <a:endParaRPr lang="es-EC" sz="1300" kern="1200" dirty="0">
            <a:solidFill>
              <a:schemeClr val="tx1"/>
            </a:solidFill>
          </a:endParaRPr>
        </a:p>
      </dsp:txBody>
      <dsp:txXfrm>
        <a:off x="6277705" y="3058881"/>
        <a:ext cx="3527145" cy="1722629"/>
      </dsp:txXfrm>
    </dsp:sp>
    <dsp:sp modelId="{FEA7D96A-4334-4453-A86B-23C1BAAC417D}">
      <dsp:nvSpPr>
        <dsp:cNvPr id="0" name=""/>
        <dsp:cNvSpPr/>
      </dsp:nvSpPr>
      <dsp:spPr>
        <a:xfrm rot="4042678">
          <a:off x="1517164" y="3831408"/>
          <a:ext cx="2303673" cy="35780"/>
        </a:xfrm>
        <a:custGeom>
          <a:avLst/>
          <a:gdLst/>
          <a:ahLst/>
          <a:cxnLst/>
          <a:rect l="0" t="0" r="0" b="0"/>
          <a:pathLst>
            <a:path>
              <a:moveTo>
                <a:pt x="0" y="17890"/>
              </a:moveTo>
              <a:lnTo>
                <a:pt x="2303673" y="17890"/>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C" sz="800" kern="1200"/>
        </a:p>
      </dsp:txBody>
      <dsp:txXfrm>
        <a:off x="2611409" y="3791706"/>
        <a:ext cx="115183" cy="115183"/>
      </dsp:txXfrm>
    </dsp:sp>
    <dsp:sp modelId="{59552AAC-3B0C-424E-8A8D-933E942C644C}">
      <dsp:nvSpPr>
        <dsp:cNvPr id="0" name=""/>
        <dsp:cNvSpPr/>
      </dsp:nvSpPr>
      <dsp:spPr>
        <a:xfrm>
          <a:off x="3112056" y="4358697"/>
          <a:ext cx="2215272" cy="1107636"/>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C" sz="1400" kern="1200" dirty="0" smtClean="0">
              <a:solidFill>
                <a:schemeClr val="tx1"/>
              </a:solidFill>
            </a:rPr>
            <a:t>INCORPORACIÓN DE APORTES CIUDADANOS EN EL INFORME DE RENDICIÓN DE CUENTAS</a:t>
          </a:r>
          <a:endParaRPr lang="es-EC" sz="1400" kern="1200" dirty="0">
            <a:solidFill>
              <a:schemeClr val="tx1"/>
            </a:solidFill>
          </a:endParaRPr>
        </a:p>
      </dsp:txBody>
      <dsp:txXfrm>
        <a:off x="3144498" y="4391139"/>
        <a:ext cx="2150388" cy="10427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25DB6-942F-4F8D-81FF-BAB2A4D9FFEA}">
      <dsp:nvSpPr>
        <dsp:cNvPr id="0" name=""/>
        <dsp:cNvSpPr/>
      </dsp:nvSpPr>
      <dsp:spPr>
        <a:xfrm>
          <a:off x="278823" y="2162016"/>
          <a:ext cx="2407555" cy="1203777"/>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C" sz="1400" kern="1200" dirty="0" smtClean="0">
              <a:solidFill>
                <a:schemeClr val="tx1"/>
              </a:solidFill>
            </a:rPr>
            <a:t>FASE 3: ENTREGA DE INFORME DE RENDICIÓN DE CUENTAS</a:t>
          </a:r>
        </a:p>
        <a:p>
          <a:pPr lvl="0" algn="ctr" defTabSz="622300">
            <a:lnSpc>
              <a:spcPct val="90000"/>
            </a:lnSpc>
            <a:spcBef>
              <a:spcPct val="0"/>
            </a:spcBef>
            <a:spcAft>
              <a:spcPct val="35000"/>
            </a:spcAft>
          </a:pPr>
          <a:r>
            <a:rPr lang="es-EC" sz="1400" kern="1200" dirty="0" smtClean="0">
              <a:solidFill>
                <a:schemeClr val="tx1"/>
              </a:solidFill>
            </a:rPr>
            <a:t>AL CPCCS           </a:t>
          </a:r>
          <a:endParaRPr lang="es-EC" sz="1400" kern="1200" dirty="0">
            <a:solidFill>
              <a:schemeClr val="tx1"/>
            </a:solidFill>
          </a:endParaRPr>
        </a:p>
      </dsp:txBody>
      <dsp:txXfrm>
        <a:off x="314080" y="2197273"/>
        <a:ext cx="2337041" cy="1133263"/>
      </dsp:txXfrm>
    </dsp:sp>
    <dsp:sp modelId="{7D0E002D-4419-40DC-B92C-597CA85B81F0}">
      <dsp:nvSpPr>
        <dsp:cNvPr id="0" name=""/>
        <dsp:cNvSpPr/>
      </dsp:nvSpPr>
      <dsp:spPr>
        <a:xfrm rot="21517256">
          <a:off x="2686283" y="2736697"/>
          <a:ext cx="661234" cy="38502"/>
        </a:xfrm>
        <a:custGeom>
          <a:avLst/>
          <a:gdLst/>
          <a:ahLst/>
          <a:cxnLst/>
          <a:rect l="0" t="0" r="0" b="0"/>
          <a:pathLst>
            <a:path>
              <a:moveTo>
                <a:pt x="0" y="19251"/>
              </a:moveTo>
              <a:lnTo>
                <a:pt x="661234" y="19251"/>
              </a:lnTo>
            </a:path>
          </a:pathLst>
        </a:custGeom>
        <a:noFill/>
        <a:ln w="25400" cap="flat" cmpd="sng" algn="ctr">
          <a:solidFill>
            <a:schemeClr val="accent6">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C" sz="700" kern="1200"/>
        </a:p>
      </dsp:txBody>
      <dsp:txXfrm>
        <a:off x="3000369" y="2739417"/>
        <a:ext cx="33061" cy="33061"/>
      </dsp:txXfrm>
    </dsp:sp>
    <dsp:sp modelId="{E00B2376-E364-4758-825D-AEF55B76C228}">
      <dsp:nvSpPr>
        <dsp:cNvPr id="0" name=""/>
        <dsp:cNvSpPr/>
      </dsp:nvSpPr>
      <dsp:spPr>
        <a:xfrm>
          <a:off x="3347421" y="8759"/>
          <a:ext cx="2820066" cy="5478465"/>
        </a:xfrm>
        <a:prstGeom prst="roundRect">
          <a:avLst>
            <a:gd name="adj" fmla="val 10000"/>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C" sz="1400" kern="1200" dirty="0" smtClean="0">
              <a:solidFill>
                <a:schemeClr val="tx1"/>
              </a:solidFill>
            </a:rPr>
            <a:t>INGRESO EN EL SISTEMA DE RENDICIÓN DE CUENTAS DEL CPCCS  EL</a:t>
          </a:r>
          <a:r>
            <a:rPr lang="pt-BR" sz="1400" kern="1200" dirty="0" smtClean="0">
              <a:solidFill>
                <a:schemeClr val="tx1"/>
              </a:solidFill>
            </a:rPr>
            <a:t> INFORME DE  RENDICIÓN DE CUENTAS: </a:t>
          </a:r>
        </a:p>
        <a:p>
          <a:pPr lvl="0" algn="ctr" defTabSz="622300">
            <a:lnSpc>
              <a:spcPct val="90000"/>
            </a:lnSpc>
            <a:spcBef>
              <a:spcPct val="0"/>
            </a:spcBef>
            <a:spcAft>
              <a:spcPct val="35000"/>
            </a:spcAft>
          </a:pPr>
          <a:endParaRPr lang="pt-BR" sz="1400" kern="1200" dirty="0" smtClean="0">
            <a:solidFill>
              <a:schemeClr val="tx1"/>
            </a:solidFill>
          </a:endParaRPr>
        </a:p>
        <a:p>
          <a:pPr lvl="0" algn="l" defTabSz="622300">
            <a:lnSpc>
              <a:spcPct val="90000"/>
            </a:lnSpc>
            <a:spcBef>
              <a:spcPct val="0"/>
            </a:spcBef>
            <a:spcAft>
              <a:spcPct val="35000"/>
            </a:spcAft>
          </a:pPr>
          <a:r>
            <a:rPr lang="pt-BR" sz="1400" kern="1200" dirty="0" smtClean="0">
              <a:solidFill>
                <a:schemeClr val="tx1"/>
              </a:solidFill>
            </a:rPr>
            <a:t>a)</a:t>
          </a:r>
          <a:r>
            <a:rPr lang="es-EC" sz="1400" kern="1200" dirty="0" smtClean="0">
              <a:solidFill>
                <a:schemeClr val="tx1"/>
              </a:solidFill>
            </a:rPr>
            <a:t>Ingrese a la página web del CPCCS.</a:t>
          </a:r>
        </a:p>
        <a:p>
          <a:pPr lvl="0" algn="l" defTabSz="622300">
            <a:lnSpc>
              <a:spcPct val="90000"/>
            </a:lnSpc>
            <a:spcBef>
              <a:spcPct val="0"/>
            </a:spcBef>
            <a:spcAft>
              <a:spcPct val="35000"/>
            </a:spcAft>
          </a:pPr>
          <a:r>
            <a:rPr lang="es-EC" sz="1400" kern="1200" dirty="0" smtClean="0">
              <a:solidFill>
                <a:schemeClr val="tx1"/>
              </a:solidFill>
            </a:rPr>
            <a:t>b) Baje de la página web el manual del usuario del Sistema de Rendición de Cuentas.</a:t>
          </a:r>
        </a:p>
        <a:p>
          <a:pPr lvl="0" algn="l" defTabSz="622300">
            <a:lnSpc>
              <a:spcPct val="90000"/>
            </a:lnSpc>
            <a:spcBef>
              <a:spcPct val="0"/>
            </a:spcBef>
            <a:spcAft>
              <a:spcPct val="35000"/>
            </a:spcAft>
          </a:pPr>
          <a:r>
            <a:rPr lang="es-EC" sz="1400" kern="1200" dirty="0" smtClean="0">
              <a:solidFill>
                <a:schemeClr val="tx1"/>
              </a:solidFill>
            </a:rPr>
            <a:t>c) Ingrese al Sistema de Rendición de Cuentas a través de la página web del CPCCS.</a:t>
          </a:r>
        </a:p>
        <a:p>
          <a:pPr lvl="0" algn="l" defTabSz="622300">
            <a:lnSpc>
              <a:spcPct val="90000"/>
            </a:lnSpc>
            <a:spcBef>
              <a:spcPct val="0"/>
            </a:spcBef>
            <a:spcAft>
              <a:spcPct val="35000"/>
            </a:spcAft>
          </a:pPr>
          <a:r>
            <a:rPr lang="es-EC" sz="1400" kern="1200" dirty="0" smtClean="0">
              <a:solidFill>
                <a:schemeClr val="tx1"/>
              </a:solidFill>
            </a:rPr>
            <a:t>d) Registre a su institución, siguiendo los pasos que le indica el manual del usuario.</a:t>
          </a:r>
        </a:p>
        <a:p>
          <a:pPr lvl="0" algn="l" defTabSz="622300">
            <a:lnSpc>
              <a:spcPct val="90000"/>
            </a:lnSpc>
            <a:spcBef>
              <a:spcPct val="0"/>
            </a:spcBef>
            <a:spcAft>
              <a:spcPct val="35000"/>
            </a:spcAft>
          </a:pPr>
          <a:r>
            <a:rPr lang="es-EC" sz="1400" kern="1200" dirty="0" smtClean="0">
              <a:solidFill>
                <a:schemeClr val="tx1"/>
              </a:solidFill>
            </a:rPr>
            <a:t>e) Ingrese los datos de su formulario de Informe de Rendición de Cuentas, que el Sistema de Rendición de Cuentas le solicita, siguiendo los pasos que le indica el manual del usuario</a:t>
          </a:r>
          <a:endParaRPr lang="pt-BR" sz="1400" kern="1200" dirty="0" smtClean="0">
            <a:solidFill>
              <a:schemeClr val="tx1"/>
            </a:solidFill>
          </a:endParaRPr>
        </a:p>
        <a:p>
          <a:pPr lvl="0" algn="ctr" defTabSz="622300">
            <a:lnSpc>
              <a:spcPct val="90000"/>
            </a:lnSpc>
            <a:spcBef>
              <a:spcPct val="0"/>
            </a:spcBef>
            <a:spcAft>
              <a:spcPct val="35000"/>
            </a:spcAft>
          </a:pPr>
          <a:endParaRPr lang="pt-BR" sz="700" kern="1200" dirty="0" smtClean="0"/>
        </a:p>
        <a:p>
          <a:pPr lvl="0" algn="ctr" defTabSz="622300">
            <a:lnSpc>
              <a:spcPct val="90000"/>
            </a:lnSpc>
            <a:spcBef>
              <a:spcPct val="0"/>
            </a:spcBef>
            <a:spcAft>
              <a:spcPct val="35000"/>
            </a:spcAft>
          </a:pPr>
          <a:endParaRPr lang="es-EC" sz="700" kern="1200" dirty="0"/>
        </a:p>
      </dsp:txBody>
      <dsp:txXfrm>
        <a:off x="3430018" y="91356"/>
        <a:ext cx="2654872" cy="5313271"/>
      </dsp:txXfrm>
    </dsp:sp>
    <dsp:sp modelId="{F5CCC44D-7F29-42CB-88E5-16E8EA0F456B}">
      <dsp:nvSpPr>
        <dsp:cNvPr id="0" name=""/>
        <dsp:cNvSpPr/>
      </dsp:nvSpPr>
      <dsp:spPr>
        <a:xfrm rot="139180">
          <a:off x="6167139" y="2745960"/>
          <a:ext cx="850901" cy="38502"/>
        </a:xfrm>
        <a:custGeom>
          <a:avLst/>
          <a:gdLst/>
          <a:ahLst/>
          <a:cxnLst/>
          <a:rect l="0" t="0" r="0" b="0"/>
          <a:pathLst>
            <a:path>
              <a:moveTo>
                <a:pt x="0" y="19251"/>
              </a:moveTo>
              <a:lnTo>
                <a:pt x="850901" y="19251"/>
              </a:lnTo>
            </a:path>
          </a:pathLst>
        </a:custGeom>
        <a:noFill/>
        <a:ln w="254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C" sz="700" kern="1200"/>
        </a:p>
      </dsp:txBody>
      <dsp:txXfrm>
        <a:off x="6571317" y="2743939"/>
        <a:ext cx="42545" cy="42545"/>
      </dsp:txXfrm>
    </dsp:sp>
    <dsp:sp modelId="{B91D3D46-EC95-4C29-9711-63831F870142}">
      <dsp:nvSpPr>
        <dsp:cNvPr id="0" name=""/>
        <dsp:cNvSpPr/>
      </dsp:nvSpPr>
      <dsp:spPr>
        <a:xfrm>
          <a:off x="7017692" y="2064396"/>
          <a:ext cx="2407555" cy="143607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C" sz="1400" kern="1200" dirty="0" smtClean="0">
              <a:solidFill>
                <a:schemeClr val="tx1"/>
              </a:solidFill>
            </a:rPr>
            <a:t>INGRESO EN EL SISTEMA DEL CPCCS – MATRIZ DEL MEDIO DE COMUNICACIÓN </a:t>
          </a:r>
          <a:endParaRPr lang="es-EC" sz="1400" kern="1200" dirty="0">
            <a:solidFill>
              <a:schemeClr val="tx1"/>
            </a:solidFill>
          </a:endParaRPr>
        </a:p>
      </dsp:txBody>
      <dsp:txXfrm>
        <a:off x="7059753" y="2106457"/>
        <a:ext cx="2323433" cy="135194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029075" cy="350838"/>
          </a:xfrm>
          <a:prstGeom prst="rect">
            <a:avLst/>
          </a:prstGeom>
        </p:spPr>
        <p:txBody>
          <a:bodyPr vert="horz" lIns="91440" tIns="45720" rIns="91440" bIns="45720" rtlCol="0"/>
          <a:lstStyle>
            <a:lvl1pPr algn="l" defTabSz="1042873" fontAlgn="auto">
              <a:spcBef>
                <a:spcPts val="0"/>
              </a:spcBef>
              <a:spcAft>
                <a:spcPts val="0"/>
              </a:spcAft>
              <a:defRPr sz="1200">
                <a:latin typeface="+mn-lt"/>
                <a:cs typeface="+mn-cs"/>
              </a:defRPr>
            </a:lvl1pPr>
          </a:lstStyle>
          <a:p>
            <a:pPr>
              <a:defRPr/>
            </a:pPr>
            <a:endParaRPr lang="es-EC"/>
          </a:p>
        </p:txBody>
      </p:sp>
      <p:sp>
        <p:nvSpPr>
          <p:cNvPr id="3" name="2 Marcador de fecha"/>
          <p:cNvSpPr>
            <a:spLocks noGrp="1"/>
          </p:cNvSpPr>
          <p:nvPr>
            <p:ph type="dt" idx="1"/>
          </p:nvPr>
        </p:nvSpPr>
        <p:spPr>
          <a:xfrm>
            <a:off x="5265738" y="0"/>
            <a:ext cx="4029075" cy="350838"/>
          </a:xfrm>
          <a:prstGeom prst="rect">
            <a:avLst/>
          </a:prstGeom>
        </p:spPr>
        <p:txBody>
          <a:bodyPr vert="horz" lIns="91440" tIns="45720" rIns="91440" bIns="45720" rtlCol="0"/>
          <a:lstStyle>
            <a:lvl1pPr algn="r" defTabSz="1042873" fontAlgn="auto">
              <a:spcBef>
                <a:spcPts val="0"/>
              </a:spcBef>
              <a:spcAft>
                <a:spcPts val="0"/>
              </a:spcAft>
              <a:defRPr sz="1200">
                <a:latin typeface="+mn-lt"/>
                <a:cs typeface="+mn-cs"/>
              </a:defRPr>
            </a:lvl1pPr>
          </a:lstStyle>
          <a:p>
            <a:pPr>
              <a:defRPr/>
            </a:pPr>
            <a:fld id="{8E9353D0-BD8B-4659-9742-51C0C6720D4F}" type="datetimeFigureOut">
              <a:rPr lang="es-EC"/>
              <a:pPr>
                <a:defRPr/>
              </a:pPr>
              <a:t>02/02/2018</a:t>
            </a:fld>
            <a:endParaRPr lang="es-EC"/>
          </a:p>
        </p:txBody>
      </p:sp>
      <p:sp>
        <p:nvSpPr>
          <p:cNvPr id="4" name="3 Marcador de imagen de diapositiva"/>
          <p:cNvSpPr>
            <a:spLocks noGrp="1" noRot="1" noChangeAspect="1"/>
          </p:cNvSpPr>
          <p:nvPr>
            <p:ph type="sldImg" idx="2"/>
          </p:nvPr>
        </p:nvSpPr>
        <p:spPr>
          <a:xfrm>
            <a:off x="2767013" y="525463"/>
            <a:ext cx="3762375" cy="2628900"/>
          </a:xfrm>
          <a:prstGeom prst="rect">
            <a:avLst/>
          </a:prstGeom>
          <a:noFill/>
          <a:ln w="12700">
            <a:solidFill>
              <a:prstClr val="black"/>
            </a:solidFill>
          </a:ln>
        </p:spPr>
        <p:txBody>
          <a:bodyPr vert="horz" lIns="91440" tIns="45720" rIns="91440" bIns="45720" rtlCol="0" anchor="ctr"/>
          <a:lstStyle/>
          <a:p>
            <a:pPr lvl="0"/>
            <a:endParaRPr lang="es-EC" noProof="0"/>
          </a:p>
        </p:txBody>
      </p:sp>
      <p:sp>
        <p:nvSpPr>
          <p:cNvPr id="5" name="4 Marcador de notas"/>
          <p:cNvSpPr>
            <a:spLocks noGrp="1"/>
          </p:cNvSpPr>
          <p:nvPr>
            <p:ph type="body" sz="quarter" idx="3"/>
          </p:nvPr>
        </p:nvSpPr>
        <p:spPr>
          <a:xfrm>
            <a:off x="930275" y="3330575"/>
            <a:ext cx="7435850" cy="3154363"/>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C" noProof="0"/>
          </a:p>
        </p:txBody>
      </p:sp>
      <p:sp>
        <p:nvSpPr>
          <p:cNvPr id="6" name="5 Marcador de pie de página"/>
          <p:cNvSpPr>
            <a:spLocks noGrp="1"/>
          </p:cNvSpPr>
          <p:nvPr>
            <p:ph type="ftr" sz="quarter" idx="4"/>
          </p:nvPr>
        </p:nvSpPr>
        <p:spPr>
          <a:xfrm>
            <a:off x="0" y="6657975"/>
            <a:ext cx="4029075" cy="350838"/>
          </a:xfrm>
          <a:prstGeom prst="rect">
            <a:avLst/>
          </a:prstGeom>
        </p:spPr>
        <p:txBody>
          <a:bodyPr vert="horz" lIns="91440" tIns="45720" rIns="91440" bIns="45720" rtlCol="0" anchor="b"/>
          <a:lstStyle>
            <a:lvl1pPr algn="l" defTabSz="1042873" fontAlgn="auto">
              <a:spcBef>
                <a:spcPts val="0"/>
              </a:spcBef>
              <a:spcAft>
                <a:spcPts val="0"/>
              </a:spcAft>
              <a:defRPr sz="1200">
                <a:latin typeface="+mn-lt"/>
                <a:cs typeface="+mn-cs"/>
              </a:defRPr>
            </a:lvl1pPr>
          </a:lstStyle>
          <a:p>
            <a:pPr>
              <a:defRPr/>
            </a:pPr>
            <a:endParaRPr lang="es-EC"/>
          </a:p>
        </p:txBody>
      </p:sp>
      <p:sp>
        <p:nvSpPr>
          <p:cNvPr id="7" name="6 Marcador de número de diapositiva"/>
          <p:cNvSpPr>
            <a:spLocks noGrp="1"/>
          </p:cNvSpPr>
          <p:nvPr>
            <p:ph type="sldNum" sz="quarter" idx="5"/>
          </p:nvPr>
        </p:nvSpPr>
        <p:spPr>
          <a:xfrm>
            <a:off x="5265738" y="6657975"/>
            <a:ext cx="4029075" cy="350838"/>
          </a:xfrm>
          <a:prstGeom prst="rect">
            <a:avLst/>
          </a:prstGeom>
        </p:spPr>
        <p:txBody>
          <a:bodyPr vert="horz" lIns="91440" tIns="45720" rIns="91440" bIns="45720" rtlCol="0" anchor="b"/>
          <a:lstStyle>
            <a:lvl1pPr algn="r" defTabSz="1042873" fontAlgn="auto">
              <a:spcBef>
                <a:spcPts val="0"/>
              </a:spcBef>
              <a:spcAft>
                <a:spcPts val="0"/>
              </a:spcAft>
              <a:defRPr sz="1200">
                <a:latin typeface="+mn-lt"/>
                <a:cs typeface="+mn-cs"/>
              </a:defRPr>
            </a:lvl1pPr>
          </a:lstStyle>
          <a:p>
            <a:pPr>
              <a:defRPr/>
            </a:pPr>
            <a:fld id="{70AED35F-B475-4E46-98C7-337B7A34EBE7}" type="slidenum">
              <a:rPr lang="es-EC"/>
              <a:pPr>
                <a:defRPr/>
              </a:pPr>
              <a:t>‹Nº›</a:t>
            </a:fld>
            <a:endParaRPr lang="es-EC"/>
          </a:p>
        </p:txBody>
      </p:sp>
    </p:spTree>
    <p:extLst>
      <p:ext uri="{BB962C8B-B14F-4D97-AF65-F5344CB8AC3E}">
        <p14:creationId xmlns:p14="http://schemas.microsoft.com/office/powerpoint/2010/main" val="4208641107"/>
      </p:ext>
    </p:extLst>
  </p:cSld>
  <p:clrMap bg1="lt1" tx1="dk1" bg2="lt2" tx2="dk2" accent1="accent1" accent2="accent2" accent3="accent3" accent4="accent4" accent5="accent5" accent6="accent6" hlink="hlink" folHlink="folHlink"/>
  <p:notesStyle>
    <a:lvl1pPr algn="l" defTabSz="1004651" rtl="0" eaLnBrk="0" fontAlgn="base" hangingPunct="0">
      <a:spcBef>
        <a:spcPct val="30000"/>
      </a:spcBef>
      <a:spcAft>
        <a:spcPct val="0"/>
      </a:spcAft>
      <a:defRPr sz="1300" kern="1200">
        <a:solidFill>
          <a:schemeClr val="tx1"/>
        </a:solidFill>
        <a:latin typeface="+mn-lt"/>
        <a:ea typeface="+mn-ea"/>
        <a:cs typeface="+mn-cs"/>
      </a:defRPr>
    </a:lvl1pPr>
    <a:lvl2pPr marL="501530" algn="l" defTabSz="1004651" rtl="0" eaLnBrk="0" fontAlgn="base" hangingPunct="0">
      <a:spcBef>
        <a:spcPct val="30000"/>
      </a:spcBef>
      <a:spcAft>
        <a:spcPct val="0"/>
      </a:spcAft>
      <a:defRPr sz="1300" kern="1200">
        <a:solidFill>
          <a:schemeClr val="tx1"/>
        </a:solidFill>
        <a:latin typeface="+mn-lt"/>
        <a:ea typeface="+mn-ea"/>
        <a:cs typeface="+mn-cs"/>
      </a:defRPr>
    </a:lvl2pPr>
    <a:lvl3pPr marL="1004651" algn="l" defTabSz="1004651" rtl="0" eaLnBrk="0" fontAlgn="base" hangingPunct="0">
      <a:spcBef>
        <a:spcPct val="30000"/>
      </a:spcBef>
      <a:spcAft>
        <a:spcPct val="0"/>
      </a:spcAft>
      <a:defRPr sz="1300" kern="1200">
        <a:solidFill>
          <a:schemeClr val="tx1"/>
        </a:solidFill>
        <a:latin typeface="+mn-lt"/>
        <a:ea typeface="+mn-ea"/>
        <a:cs typeface="+mn-cs"/>
      </a:defRPr>
    </a:lvl3pPr>
    <a:lvl4pPr marL="1509357" algn="l" defTabSz="1004651" rtl="0" eaLnBrk="0" fontAlgn="base" hangingPunct="0">
      <a:spcBef>
        <a:spcPct val="30000"/>
      </a:spcBef>
      <a:spcAft>
        <a:spcPct val="0"/>
      </a:spcAft>
      <a:defRPr sz="1300" kern="1200">
        <a:solidFill>
          <a:schemeClr val="tx1"/>
        </a:solidFill>
        <a:latin typeface="+mn-lt"/>
        <a:ea typeface="+mn-ea"/>
        <a:cs typeface="+mn-cs"/>
      </a:defRPr>
    </a:lvl4pPr>
    <a:lvl5pPr marL="2012474" algn="l" defTabSz="1004651" rtl="0" eaLnBrk="0" fontAlgn="base" hangingPunct="0">
      <a:spcBef>
        <a:spcPct val="30000"/>
      </a:spcBef>
      <a:spcAft>
        <a:spcPct val="0"/>
      </a:spcAft>
      <a:defRPr sz="1300" kern="1200">
        <a:solidFill>
          <a:schemeClr val="tx1"/>
        </a:solidFill>
        <a:latin typeface="+mn-lt"/>
        <a:ea typeface="+mn-ea"/>
        <a:cs typeface="+mn-cs"/>
      </a:defRPr>
    </a:lvl5pPr>
    <a:lvl6pPr marL="2518860" algn="l" defTabSz="1007543" rtl="0" eaLnBrk="1" latinLnBrk="0" hangingPunct="1">
      <a:defRPr sz="1300" kern="1200">
        <a:solidFill>
          <a:schemeClr val="tx1"/>
        </a:solidFill>
        <a:latin typeface="+mn-lt"/>
        <a:ea typeface="+mn-ea"/>
        <a:cs typeface="+mn-cs"/>
      </a:defRPr>
    </a:lvl6pPr>
    <a:lvl7pPr marL="3022633" algn="l" defTabSz="1007543" rtl="0" eaLnBrk="1" latinLnBrk="0" hangingPunct="1">
      <a:defRPr sz="1300" kern="1200">
        <a:solidFill>
          <a:schemeClr val="tx1"/>
        </a:solidFill>
        <a:latin typeface="+mn-lt"/>
        <a:ea typeface="+mn-ea"/>
        <a:cs typeface="+mn-cs"/>
      </a:defRPr>
    </a:lvl7pPr>
    <a:lvl8pPr marL="3526405" algn="l" defTabSz="1007543" rtl="0" eaLnBrk="1" latinLnBrk="0" hangingPunct="1">
      <a:defRPr sz="1300" kern="1200">
        <a:solidFill>
          <a:schemeClr val="tx1"/>
        </a:solidFill>
        <a:latin typeface="+mn-lt"/>
        <a:ea typeface="+mn-ea"/>
        <a:cs typeface="+mn-cs"/>
      </a:defRPr>
    </a:lvl8pPr>
    <a:lvl9pPr marL="4030177" algn="l" defTabSz="1007543"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Marcador de imagen de diapositiva 1"/>
          <p:cNvSpPr>
            <a:spLocks noGrp="1" noRot="1" noChangeAspect="1" noTextEdit="1"/>
          </p:cNvSpPr>
          <p:nvPr>
            <p:ph type="sldImg"/>
          </p:nvPr>
        </p:nvSpPr>
        <p:spPr bwMode="auto">
          <a:xfrm>
            <a:off x="2767013" y="525463"/>
            <a:ext cx="3762375" cy="2628900"/>
          </a:xfrm>
          <a:noFill/>
          <a:ln>
            <a:solidFill>
              <a:srgbClr val="000000"/>
            </a:solidFill>
            <a:miter lim="800000"/>
            <a:headEnd/>
            <a:tailEnd/>
          </a:ln>
        </p:spPr>
      </p:sp>
      <p:sp>
        <p:nvSpPr>
          <p:cNvPr id="12291"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0244"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1041400" fontAlgn="base">
              <a:spcBef>
                <a:spcPct val="0"/>
              </a:spcBef>
              <a:spcAft>
                <a:spcPct val="0"/>
              </a:spcAft>
              <a:defRPr/>
            </a:pPr>
            <a:fld id="{FEE74155-508C-4857-A602-351520CBEDA3}" type="slidenum">
              <a:rPr lang="es-ES" smtClean="0">
                <a:ea typeface="ＭＳ Ｐゴシック" pitchFamily="34" charset="-128"/>
                <a:cs typeface="Arial" charset="0"/>
              </a:rPr>
              <a:pPr defTabSz="1041400" fontAlgn="base">
                <a:spcBef>
                  <a:spcPct val="0"/>
                </a:spcBef>
                <a:spcAft>
                  <a:spcPct val="0"/>
                </a:spcAft>
                <a:defRPr/>
              </a:pPr>
              <a:t>7</a:t>
            </a:fld>
            <a:endParaRPr lang="es-ES" smtClean="0">
              <a:ea typeface="ＭＳ Ｐゴシック" pitchFamily="34" charset="-128"/>
              <a:cs typeface="Arial" charset="0"/>
            </a:endParaRPr>
          </a:p>
        </p:txBody>
      </p:sp>
    </p:spTree>
    <p:extLst>
      <p:ext uri="{BB962C8B-B14F-4D97-AF65-F5344CB8AC3E}">
        <p14:creationId xmlns:p14="http://schemas.microsoft.com/office/powerpoint/2010/main" val="3285755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Marcador de imagen de diapositiva 1"/>
          <p:cNvSpPr>
            <a:spLocks noGrp="1" noRot="1" noChangeAspect="1" noTextEdit="1"/>
          </p:cNvSpPr>
          <p:nvPr>
            <p:ph type="sldImg"/>
          </p:nvPr>
        </p:nvSpPr>
        <p:spPr bwMode="auto">
          <a:xfrm>
            <a:off x="2767013" y="525463"/>
            <a:ext cx="3762375" cy="2628900"/>
          </a:xfrm>
          <a:noFill/>
          <a:ln>
            <a:solidFill>
              <a:srgbClr val="000000"/>
            </a:solidFill>
            <a:miter lim="800000"/>
            <a:headEnd/>
            <a:tailEnd/>
          </a:ln>
        </p:spPr>
      </p:sp>
      <p:sp>
        <p:nvSpPr>
          <p:cNvPr id="13315"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dirty="0" smtClean="0"/>
          </a:p>
        </p:txBody>
      </p:sp>
      <p:sp>
        <p:nvSpPr>
          <p:cNvPr id="10244"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1041400" fontAlgn="base">
              <a:spcBef>
                <a:spcPct val="0"/>
              </a:spcBef>
              <a:spcAft>
                <a:spcPct val="0"/>
              </a:spcAft>
              <a:defRPr/>
            </a:pPr>
            <a:fld id="{F61BAE8B-F41C-49BE-8189-F18F88EA6F1F}" type="slidenum">
              <a:rPr lang="es-ES" smtClean="0">
                <a:ea typeface="ＭＳ Ｐゴシック" pitchFamily="34" charset="-128"/>
                <a:cs typeface="Arial" charset="0"/>
              </a:rPr>
              <a:pPr defTabSz="1041400" fontAlgn="base">
                <a:spcBef>
                  <a:spcPct val="0"/>
                </a:spcBef>
                <a:spcAft>
                  <a:spcPct val="0"/>
                </a:spcAft>
                <a:defRPr/>
              </a:pPr>
              <a:t>8</a:t>
            </a:fld>
            <a:endParaRPr lang="es-ES" smtClean="0">
              <a:ea typeface="ＭＳ Ｐゴシック" pitchFamily="34" charset="-128"/>
              <a:cs typeface="Arial" charset="0"/>
            </a:endParaRPr>
          </a:p>
        </p:txBody>
      </p:sp>
    </p:spTree>
    <p:extLst>
      <p:ext uri="{BB962C8B-B14F-4D97-AF65-F5344CB8AC3E}">
        <p14:creationId xmlns:p14="http://schemas.microsoft.com/office/powerpoint/2010/main" val="317582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arcador de imagen de diapositiva 1"/>
          <p:cNvSpPr>
            <a:spLocks noGrp="1" noRot="1" noChangeAspect="1" noTextEdit="1"/>
          </p:cNvSpPr>
          <p:nvPr>
            <p:ph type="sldImg"/>
          </p:nvPr>
        </p:nvSpPr>
        <p:spPr bwMode="auto">
          <a:xfrm>
            <a:off x="2767013" y="525463"/>
            <a:ext cx="3762375" cy="2628900"/>
          </a:xfrm>
          <a:noFill/>
          <a:ln>
            <a:solidFill>
              <a:srgbClr val="000000"/>
            </a:solidFill>
            <a:miter lim="800000"/>
            <a:headEnd/>
            <a:tailEnd/>
          </a:ln>
        </p:spPr>
      </p:sp>
      <p:sp>
        <p:nvSpPr>
          <p:cNvPr id="16387"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0244"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1041400" fontAlgn="base">
              <a:spcBef>
                <a:spcPct val="0"/>
              </a:spcBef>
              <a:spcAft>
                <a:spcPct val="0"/>
              </a:spcAft>
              <a:defRPr/>
            </a:pPr>
            <a:fld id="{CE13A8A9-B548-46B0-AEF1-9F6E86A088A1}" type="slidenum">
              <a:rPr lang="es-ES" smtClean="0">
                <a:ea typeface="ＭＳ Ｐゴシック" pitchFamily="34" charset="-128"/>
                <a:cs typeface="Arial" charset="0"/>
              </a:rPr>
              <a:pPr defTabSz="1041400" fontAlgn="base">
                <a:spcBef>
                  <a:spcPct val="0"/>
                </a:spcBef>
                <a:spcAft>
                  <a:spcPct val="0"/>
                </a:spcAft>
                <a:defRPr/>
              </a:pPr>
              <a:t>9</a:t>
            </a:fld>
            <a:endParaRPr lang="es-ES" smtClean="0">
              <a:ea typeface="ＭＳ Ｐゴシック" pitchFamily="34" charset="-128"/>
              <a:cs typeface="Arial" charset="0"/>
            </a:endParaRPr>
          </a:p>
        </p:txBody>
      </p:sp>
    </p:spTree>
    <p:extLst>
      <p:ext uri="{BB962C8B-B14F-4D97-AF65-F5344CB8AC3E}">
        <p14:creationId xmlns:p14="http://schemas.microsoft.com/office/powerpoint/2010/main" val="4189965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C" altLang="es-EC" smtClean="0"/>
          </a:p>
        </p:txBody>
      </p:sp>
      <p:sp>
        <p:nvSpPr>
          <p:cNvPr id="4403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A20084E-5B63-4312-93EA-86650083798F}" type="slidenum">
              <a:rPr lang="es-EC" smtClean="0"/>
              <a:pPr fontAlgn="base">
                <a:spcBef>
                  <a:spcPct val="0"/>
                </a:spcBef>
                <a:spcAft>
                  <a:spcPct val="0"/>
                </a:spcAft>
                <a:defRPr/>
              </a:pPr>
              <a:t>10</a:t>
            </a:fld>
            <a:endParaRPr lang="es-EC"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8907" y="2253717"/>
            <a:ext cx="8827612" cy="1555096"/>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557817" y="4111096"/>
            <a:ext cx="7269798" cy="1854024"/>
          </a:xfrm>
        </p:spPr>
        <p:txBody>
          <a:bodyPr/>
          <a:lstStyle>
            <a:lvl1pPr marL="0" indent="0" algn="ctr">
              <a:buNone/>
              <a:defRPr>
                <a:solidFill>
                  <a:schemeClr val="tx1">
                    <a:tint val="75000"/>
                  </a:schemeClr>
                </a:solidFill>
              </a:defRPr>
            </a:lvl1pPr>
            <a:lvl2pPr marL="503714" indent="0" algn="ctr">
              <a:buNone/>
              <a:defRPr>
                <a:solidFill>
                  <a:schemeClr val="tx1">
                    <a:tint val="75000"/>
                  </a:schemeClr>
                </a:solidFill>
              </a:defRPr>
            </a:lvl2pPr>
            <a:lvl3pPr marL="1007421" indent="0" algn="ctr">
              <a:buNone/>
              <a:defRPr>
                <a:solidFill>
                  <a:schemeClr val="tx1">
                    <a:tint val="75000"/>
                  </a:schemeClr>
                </a:solidFill>
              </a:defRPr>
            </a:lvl3pPr>
            <a:lvl4pPr marL="1511128" indent="0" algn="ctr">
              <a:buNone/>
              <a:defRPr>
                <a:solidFill>
                  <a:schemeClr val="tx1">
                    <a:tint val="75000"/>
                  </a:schemeClr>
                </a:solidFill>
              </a:defRPr>
            </a:lvl4pPr>
            <a:lvl5pPr marL="2014840" indent="0" algn="ctr">
              <a:buNone/>
              <a:defRPr>
                <a:solidFill>
                  <a:schemeClr val="tx1">
                    <a:tint val="75000"/>
                  </a:schemeClr>
                </a:solidFill>
              </a:defRPr>
            </a:lvl5pPr>
            <a:lvl6pPr marL="2518548" indent="0" algn="ctr">
              <a:buNone/>
              <a:defRPr>
                <a:solidFill>
                  <a:schemeClr val="tx1">
                    <a:tint val="75000"/>
                  </a:schemeClr>
                </a:solidFill>
              </a:defRPr>
            </a:lvl6pPr>
            <a:lvl7pPr marL="3022259" indent="0" algn="ctr">
              <a:buNone/>
              <a:defRPr>
                <a:solidFill>
                  <a:schemeClr val="tx1">
                    <a:tint val="75000"/>
                  </a:schemeClr>
                </a:solidFill>
              </a:defRPr>
            </a:lvl7pPr>
            <a:lvl8pPr marL="3525969" indent="0" algn="ctr">
              <a:buNone/>
              <a:defRPr>
                <a:solidFill>
                  <a:schemeClr val="tx1">
                    <a:tint val="75000"/>
                  </a:schemeClr>
                </a:solidFill>
              </a:defRPr>
            </a:lvl8pPr>
            <a:lvl9pPr marL="4029679"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98F9860-027E-4001-9CCC-A7125AD73A7A}" type="datetimeFigureOut">
              <a:rPr lang="es-EC"/>
              <a:pPr>
                <a:defRPr/>
              </a:pPr>
              <a:t>02/02/2018</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F4696DC2-021A-45DB-A6A6-8D560D396DB9}" type="slidenum">
              <a:rPr lang="es-EC"/>
              <a:pPr>
                <a:defRPr/>
              </a:pPr>
              <a:t>‹Nº›</a:t>
            </a:fld>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E0F88E-1673-403E-AB43-E342D71DB2F5}" type="datetimeFigureOut">
              <a:rPr lang="es-EC"/>
              <a:pPr>
                <a:defRPr/>
              </a:pPr>
              <a:t>02/02/2018</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7A7DDFB9-97FC-4EE5-B05B-9AC047DCCEE2}" type="slidenum">
              <a:rPr lang="es-EC"/>
              <a:pPr>
                <a:defRPr/>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29437" y="290536"/>
            <a:ext cx="2336721" cy="619015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519275" y="290536"/>
            <a:ext cx="6837071" cy="619015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7688FFB-7D58-42AD-9237-63A4B412F7DC}" type="datetimeFigureOut">
              <a:rPr lang="es-EC"/>
              <a:pPr>
                <a:defRPr/>
              </a:pPr>
              <a:t>02/02/2018</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EAFBC25D-4CC0-461B-AA17-1EB614587B9C}" type="slidenum">
              <a:rPr lang="es-EC"/>
              <a:pPr>
                <a:defRPr/>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9A3B5E-DA6E-49FC-82D4-AF60F4CBD452}" type="datetimeFigureOut">
              <a:rPr lang="es-EC"/>
              <a:pPr>
                <a:defRPr/>
              </a:pPr>
              <a:t>02/02/2018</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62266EB0-F6E4-46F5-8093-C82345F3CED5}" type="slidenum">
              <a:rPr lang="es-EC"/>
              <a:pPr>
                <a:defRPr/>
              </a:pPr>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0381" y="4661931"/>
            <a:ext cx="8827612" cy="1440899"/>
          </a:xfrm>
        </p:spPr>
        <p:txBody>
          <a:bodyPr anchor="t"/>
          <a:lstStyle>
            <a:lvl1pPr algn="l">
              <a:defRPr sz="44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820381" y="3074933"/>
            <a:ext cx="8827612" cy="1587003"/>
          </a:xfrm>
        </p:spPr>
        <p:txBody>
          <a:bodyPr anchor="b"/>
          <a:lstStyle>
            <a:lvl1pPr marL="0" indent="0">
              <a:buNone/>
              <a:defRPr sz="2300">
                <a:solidFill>
                  <a:schemeClr val="tx1">
                    <a:tint val="75000"/>
                  </a:schemeClr>
                </a:solidFill>
              </a:defRPr>
            </a:lvl1pPr>
            <a:lvl2pPr marL="503714" indent="0">
              <a:buNone/>
              <a:defRPr sz="2100">
                <a:solidFill>
                  <a:schemeClr val="tx1">
                    <a:tint val="75000"/>
                  </a:schemeClr>
                </a:solidFill>
              </a:defRPr>
            </a:lvl2pPr>
            <a:lvl3pPr marL="1007421" indent="0">
              <a:buNone/>
              <a:defRPr sz="1700">
                <a:solidFill>
                  <a:schemeClr val="tx1">
                    <a:tint val="75000"/>
                  </a:schemeClr>
                </a:solidFill>
              </a:defRPr>
            </a:lvl3pPr>
            <a:lvl4pPr marL="1511128" indent="0">
              <a:buNone/>
              <a:defRPr sz="1500">
                <a:solidFill>
                  <a:schemeClr val="tx1">
                    <a:tint val="75000"/>
                  </a:schemeClr>
                </a:solidFill>
              </a:defRPr>
            </a:lvl4pPr>
            <a:lvl5pPr marL="2014840" indent="0">
              <a:buNone/>
              <a:defRPr sz="1500">
                <a:solidFill>
                  <a:schemeClr val="tx1">
                    <a:tint val="75000"/>
                  </a:schemeClr>
                </a:solidFill>
              </a:defRPr>
            </a:lvl5pPr>
            <a:lvl6pPr marL="2518548" indent="0">
              <a:buNone/>
              <a:defRPr sz="1500">
                <a:solidFill>
                  <a:schemeClr val="tx1">
                    <a:tint val="75000"/>
                  </a:schemeClr>
                </a:solidFill>
              </a:defRPr>
            </a:lvl6pPr>
            <a:lvl7pPr marL="3022259" indent="0">
              <a:buNone/>
              <a:defRPr sz="1500">
                <a:solidFill>
                  <a:schemeClr val="tx1">
                    <a:tint val="75000"/>
                  </a:schemeClr>
                </a:solidFill>
              </a:defRPr>
            </a:lvl7pPr>
            <a:lvl8pPr marL="3525969" indent="0">
              <a:buNone/>
              <a:defRPr sz="1500">
                <a:solidFill>
                  <a:schemeClr val="tx1">
                    <a:tint val="75000"/>
                  </a:schemeClr>
                </a:solidFill>
              </a:defRPr>
            </a:lvl8pPr>
            <a:lvl9pPr marL="4029679" indent="0">
              <a:buNone/>
              <a:defRPr sz="15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A0A79E3-D026-48B8-BF44-02FCC8647B64}" type="datetimeFigureOut">
              <a:rPr lang="es-EC"/>
              <a:pPr>
                <a:defRPr/>
              </a:pPr>
              <a:t>02/02/2018</a:t>
            </a:fld>
            <a:endParaRPr lang="es-EC"/>
          </a:p>
        </p:txBody>
      </p:sp>
      <p:sp>
        <p:nvSpPr>
          <p:cNvPr id="5" name="Footer Placeholder 4"/>
          <p:cNvSpPr>
            <a:spLocks noGrp="1"/>
          </p:cNvSpPr>
          <p:nvPr>
            <p:ph type="ftr" sz="quarter" idx="11"/>
          </p:nvPr>
        </p:nvSpPr>
        <p:spPr/>
        <p:txBody>
          <a:bodyPr/>
          <a:lstStyle>
            <a:lvl1pPr>
              <a:defRPr/>
            </a:lvl1pPr>
          </a:lstStyle>
          <a:p>
            <a:pPr>
              <a:defRPr/>
            </a:pPr>
            <a:endParaRPr lang="es-EC"/>
          </a:p>
        </p:txBody>
      </p:sp>
      <p:sp>
        <p:nvSpPr>
          <p:cNvPr id="6" name="Slide Number Placeholder 5"/>
          <p:cNvSpPr>
            <a:spLocks noGrp="1"/>
          </p:cNvSpPr>
          <p:nvPr>
            <p:ph type="sldNum" sz="quarter" idx="12"/>
          </p:nvPr>
        </p:nvSpPr>
        <p:spPr/>
        <p:txBody>
          <a:bodyPr/>
          <a:lstStyle>
            <a:lvl1pPr>
              <a:defRPr/>
            </a:lvl1pPr>
          </a:lstStyle>
          <a:p>
            <a:pPr>
              <a:defRPr/>
            </a:pPr>
            <a:fld id="{53459A50-AA1E-4D4B-B57E-E6A036ABB546}" type="slidenum">
              <a:rPr lang="es-EC"/>
              <a:pPr>
                <a:defRPr/>
              </a:pPr>
              <a:t>‹Nº›</a:t>
            </a:fld>
            <a:endParaRPr lang="es-EC"/>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519273" y="1692807"/>
            <a:ext cx="4586895" cy="4787882"/>
          </a:xfrm>
        </p:spPr>
        <p:txBody>
          <a:bodyPr/>
          <a:lstStyle>
            <a:lvl1pPr>
              <a:defRPr sz="3100"/>
            </a:lvl1pPr>
            <a:lvl2pPr>
              <a:defRPr sz="26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5279262" y="1692807"/>
            <a:ext cx="4586895" cy="4787882"/>
          </a:xfrm>
        </p:spPr>
        <p:txBody>
          <a:bodyPr/>
          <a:lstStyle>
            <a:lvl1pPr>
              <a:defRPr sz="3100"/>
            </a:lvl1pPr>
            <a:lvl2pPr>
              <a:defRPr sz="26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2077919-F815-4AFC-8384-A0294B9E01A2}" type="datetimeFigureOut">
              <a:rPr lang="es-EC"/>
              <a:pPr>
                <a:defRPr/>
              </a:pPr>
              <a:t>02/02/2018</a:t>
            </a:fld>
            <a:endParaRPr lang="es-EC"/>
          </a:p>
        </p:txBody>
      </p:sp>
      <p:sp>
        <p:nvSpPr>
          <p:cNvPr id="6" name="Footer Placeholder 4"/>
          <p:cNvSpPr>
            <a:spLocks noGrp="1"/>
          </p:cNvSpPr>
          <p:nvPr>
            <p:ph type="ftr" sz="quarter" idx="11"/>
          </p:nvPr>
        </p:nvSpPr>
        <p:spPr/>
        <p:txBody>
          <a:bodyPr/>
          <a:lstStyle>
            <a:lvl1pPr>
              <a:defRPr/>
            </a:lvl1pPr>
          </a:lstStyle>
          <a:p>
            <a:pPr>
              <a:defRPr/>
            </a:pPr>
            <a:endParaRPr lang="es-EC"/>
          </a:p>
        </p:txBody>
      </p:sp>
      <p:sp>
        <p:nvSpPr>
          <p:cNvPr id="7" name="Slide Number Placeholder 5"/>
          <p:cNvSpPr>
            <a:spLocks noGrp="1"/>
          </p:cNvSpPr>
          <p:nvPr>
            <p:ph type="sldNum" sz="quarter" idx="12"/>
          </p:nvPr>
        </p:nvSpPr>
        <p:spPr/>
        <p:txBody>
          <a:bodyPr/>
          <a:lstStyle>
            <a:lvl1pPr>
              <a:defRPr/>
            </a:lvl1pPr>
          </a:lstStyle>
          <a:p>
            <a:pPr>
              <a:defRPr/>
            </a:pPr>
            <a:fld id="{E6F4C0B1-4C4E-4F33-947A-53164D5FFAB2}" type="slidenum">
              <a:rPr lang="es-EC"/>
              <a:pPr>
                <a:defRPr/>
              </a:pPr>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519277" y="1623958"/>
            <a:ext cx="4588699" cy="676785"/>
          </a:xfrm>
        </p:spPr>
        <p:txBody>
          <a:bodyPr anchor="b"/>
          <a:lstStyle>
            <a:lvl1pPr marL="0" indent="0">
              <a:buNone/>
              <a:defRPr sz="2600" b="1"/>
            </a:lvl1pPr>
            <a:lvl2pPr marL="503714" indent="0">
              <a:buNone/>
              <a:defRPr sz="2300" b="1"/>
            </a:lvl2pPr>
            <a:lvl3pPr marL="1007421" indent="0">
              <a:buNone/>
              <a:defRPr sz="2100" b="1"/>
            </a:lvl3pPr>
            <a:lvl4pPr marL="1511128" indent="0">
              <a:buNone/>
              <a:defRPr sz="1700" b="1"/>
            </a:lvl4pPr>
            <a:lvl5pPr marL="2014840" indent="0">
              <a:buNone/>
              <a:defRPr sz="1700" b="1"/>
            </a:lvl5pPr>
            <a:lvl6pPr marL="2518548" indent="0">
              <a:buNone/>
              <a:defRPr sz="1700" b="1"/>
            </a:lvl6pPr>
            <a:lvl7pPr marL="3022259" indent="0">
              <a:buNone/>
              <a:defRPr sz="1700" b="1"/>
            </a:lvl7pPr>
            <a:lvl8pPr marL="3525969" indent="0">
              <a:buNone/>
              <a:defRPr sz="1700" b="1"/>
            </a:lvl8pPr>
            <a:lvl9pPr marL="4029679" indent="0">
              <a:buNone/>
              <a:defRPr sz="1700" b="1"/>
            </a:lvl9pPr>
          </a:lstStyle>
          <a:p>
            <a:pPr lvl="0"/>
            <a:r>
              <a:rPr lang="es-ES_tradnl" smtClean="0"/>
              <a:t>Click to edit Master text styles</a:t>
            </a:r>
          </a:p>
        </p:txBody>
      </p:sp>
      <p:sp>
        <p:nvSpPr>
          <p:cNvPr id="4" name="Content Placeholder 3"/>
          <p:cNvSpPr>
            <a:spLocks noGrp="1"/>
          </p:cNvSpPr>
          <p:nvPr>
            <p:ph sz="half" idx="2"/>
          </p:nvPr>
        </p:nvSpPr>
        <p:spPr>
          <a:xfrm>
            <a:off x="519277" y="2300743"/>
            <a:ext cx="4588699" cy="4179951"/>
          </a:xfrm>
        </p:spPr>
        <p:txBody>
          <a:bodyPr/>
          <a:lstStyle>
            <a:lvl1pPr>
              <a:defRPr sz="2600"/>
            </a:lvl1pPr>
            <a:lvl2pPr>
              <a:defRPr sz="2300"/>
            </a:lvl2pPr>
            <a:lvl3pPr>
              <a:defRPr sz="2100"/>
            </a:lvl3pPr>
            <a:lvl4pPr>
              <a:defRPr sz="1700"/>
            </a:lvl4pPr>
            <a:lvl5pPr>
              <a:defRPr sz="1700"/>
            </a:lvl5pPr>
            <a:lvl6pPr>
              <a:defRPr sz="1700"/>
            </a:lvl6pPr>
            <a:lvl7pPr>
              <a:defRPr sz="1700"/>
            </a:lvl7pPr>
            <a:lvl8pPr>
              <a:defRPr sz="1700"/>
            </a:lvl8pPr>
            <a:lvl9pPr>
              <a:defRPr sz="17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5275658" y="1623958"/>
            <a:ext cx="4590501" cy="676785"/>
          </a:xfrm>
        </p:spPr>
        <p:txBody>
          <a:bodyPr anchor="b"/>
          <a:lstStyle>
            <a:lvl1pPr marL="0" indent="0">
              <a:buNone/>
              <a:defRPr sz="2600" b="1"/>
            </a:lvl1pPr>
            <a:lvl2pPr marL="503714" indent="0">
              <a:buNone/>
              <a:defRPr sz="2300" b="1"/>
            </a:lvl2pPr>
            <a:lvl3pPr marL="1007421" indent="0">
              <a:buNone/>
              <a:defRPr sz="2100" b="1"/>
            </a:lvl3pPr>
            <a:lvl4pPr marL="1511128" indent="0">
              <a:buNone/>
              <a:defRPr sz="1700" b="1"/>
            </a:lvl4pPr>
            <a:lvl5pPr marL="2014840" indent="0">
              <a:buNone/>
              <a:defRPr sz="1700" b="1"/>
            </a:lvl5pPr>
            <a:lvl6pPr marL="2518548" indent="0">
              <a:buNone/>
              <a:defRPr sz="1700" b="1"/>
            </a:lvl6pPr>
            <a:lvl7pPr marL="3022259" indent="0">
              <a:buNone/>
              <a:defRPr sz="1700" b="1"/>
            </a:lvl7pPr>
            <a:lvl8pPr marL="3525969" indent="0">
              <a:buNone/>
              <a:defRPr sz="1700" b="1"/>
            </a:lvl8pPr>
            <a:lvl9pPr marL="4029679" indent="0">
              <a:buNone/>
              <a:defRPr sz="1700" b="1"/>
            </a:lvl9pPr>
          </a:lstStyle>
          <a:p>
            <a:pPr lvl="0"/>
            <a:r>
              <a:rPr lang="es-ES_tradnl" smtClean="0"/>
              <a:t>Click to edit Master text styles</a:t>
            </a:r>
          </a:p>
        </p:txBody>
      </p:sp>
      <p:sp>
        <p:nvSpPr>
          <p:cNvPr id="6" name="Content Placeholder 5"/>
          <p:cNvSpPr>
            <a:spLocks noGrp="1"/>
          </p:cNvSpPr>
          <p:nvPr>
            <p:ph sz="quarter" idx="4"/>
          </p:nvPr>
        </p:nvSpPr>
        <p:spPr>
          <a:xfrm>
            <a:off x="5275658" y="2300743"/>
            <a:ext cx="4590501" cy="4179951"/>
          </a:xfrm>
        </p:spPr>
        <p:txBody>
          <a:bodyPr/>
          <a:lstStyle>
            <a:lvl1pPr>
              <a:defRPr sz="2600"/>
            </a:lvl1pPr>
            <a:lvl2pPr>
              <a:defRPr sz="2300"/>
            </a:lvl2pPr>
            <a:lvl3pPr>
              <a:defRPr sz="2100"/>
            </a:lvl3pPr>
            <a:lvl4pPr>
              <a:defRPr sz="1700"/>
            </a:lvl4pPr>
            <a:lvl5pPr>
              <a:defRPr sz="1700"/>
            </a:lvl5pPr>
            <a:lvl6pPr>
              <a:defRPr sz="1700"/>
            </a:lvl6pPr>
            <a:lvl7pPr>
              <a:defRPr sz="1700"/>
            </a:lvl7pPr>
            <a:lvl8pPr>
              <a:defRPr sz="1700"/>
            </a:lvl8pPr>
            <a:lvl9pPr>
              <a:defRPr sz="17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BDBF5AB-F9C1-453C-9680-A42A92FAEDFC}" type="datetimeFigureOut">
              <a:rPr lang="es-EC"/>
              <a:pPr>
                <a:defRPr/>
              </a:pPr>
              <a:t>02/02/2018</a:t>
            </a:fld>
            <a:endParaRPr lang="es-EC"/>
          </a:p>
        </p:txBody>
      </p:sp>
      <p:sp>
        <p:nvSpPr>
          <p:cNvPr id="8" name="Footer Placeholder 4"/>
          <p:cNvSpPr>
            <a:spLocks noGrp="1"/>
          </p:cNvSpPr>
          <p:nvPr>
            <p:ph type="ftr" sz="quarter" idx="11"/>
          </p:nvPr>
        </p:nvSpPr>
        <p:spPr/>
        <p:txBody>
          <a:bodyPr/>
          <a:lstStyle>
            <a:lvl1pPr>
              <a:defRPr/>
            </a:lvl1pPr>
          </a:lstStyle>
          <a:p>
            <a:pPr>
              <a:defRPr/>
            </a:pPr>
            <a:endParaRPr lang="es-EC"/>
          </a:p>
        </p:txBody>
      </p:sp>
      <p:sp>
        <p:nvSpPr>
          <p:cNvPr id="9" name="Slide Number Placeholder 5"/>
          <p:cNvSpPr>
            <a:spLocks noGrp="1"/>
          </p:cNvSpPr>
          <p:nvPr>
            <p:ph type="sldNum" sz="quarter" idx="12"/>
          </p:nvPr>
        </p:nvSpPr>
        <p:spPr/>
        <p:txBody>
          <a:bodyPr/>
          <a:lstStyle>
            <a:lvl1pPr>
              <a:defRPr/>
            </a:lvl1pPr>
          </a:lstStyle>
          <a:p>
            <a:pPr>
              <a:defRPr/>
            </a:pPr>
            <a:fld id="{34E4272D-B53A-434E-9517-3A564C825642}" type="slidenum">
              <a:rPr lang="es-EC"/>
              <a:pPr>
                <a:defRPr/>
              </a:pPr>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7DB36A-1103-492B-8CEF-222F03AD7FE2}" type="datetimeFigureOut">
              <a:rPr lang="es-EC"/>
              <a:pPr>
                <a:defRPr/>
              </a:pPr>
              <a:t>02/02/2018</a:t>
            </a:fld>
            <a:endParaRPr lang="es-EC"/>
          </a:p>
        </p:txBody>
      </p:sp>
      <p:sp>
        <p:nvSpPr>
          <p:cNvPr id="4" name="Footer Placeholder 4"/>
          <p:cNvSpPr>
            <a:spLocks noGrp="1"/>
          </p:cNvSpPr>
          <p:nvPr>
            <p:ph type="ftr" sz="quarter" idx="11"/>
          </p:nvPr>
        </p:nvSpPr>
        <p:spPr/>
        <p:txBody>
          <a:bodyPr/>
          <a:lstStyle>
            <a:lvl1pPr>
              <a:defRPr/>
            </a:lvl1pPr>
          </a:lstStyle>
          <a:p>
            <a:pPr>
              <a:defRPr/>
            </a:pPr>
            <a:endParaRPr lang="es-EC"/>
          </a:p>
        </p:txBody>
      </p:sp>
      <p:sp>
        <p:nvSpPr>
          <p:cNvPr id="5" name="Slide Number Placeholder 5"/>
          <p:cNvSpPr>
            <a:spLocks noGrp="1"/>
          </p:cNvSpPr>
          <p:nvPr>
            <p:ph type="sldNum" sz="quarter" idx="12"/>
          </p:nvPr>
        </p:nvSpPr>
        <p:spPr/>
        <p:txBody>
          <a:bodyPr/>
          <a:lstStyle>
            <a:lvl1pPr>
              <a:defRPr/>
            </a:lvl1pPr>
          </a:lstStyle>
          <a:p>
            <a:pPr>
              <a:defRPr/>
            </a:pPr>
            <a:fld id="{00F7C2BD-B524-4EB0-B3F0-A7CD9D58E77E}" type="slidenum">
              <a:rPr lang="es-EC"/>
              <a:pPr>
                <a:defRPr/>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5164D6-9025-4062-B40E-DCCCB31C8EC2}" type="datetimeFigureOut">
              <a:rPr lang="es-EC"/>
              <a:pPr>
                <a:defRPr/>
              </a:pPr>
              <a:t>02/02/2018</a:t>
            </a:fld>
            <a:endParaRPr lang="es-EC"/>
          </a:p>
        </p:txBody>
      </p:sp>
      <p:sp>
        <p:nvSpPr>
          <p:cNvPr id="3" name="Footer Placeholder 4"/>
          <p:cNvSpPr>
            <a:spLocks noGrp="1"/>
          </p:cNvSpPr>
          <p:nvPr>
            <p:ph type="ftr" sz="quarter" idx="11"/>
          </p:nvPr>
        </p:nvSpPr>
        <p:spPr/>
        <p:txBody>
          <a:bodyPr/>
          <a:lstStyle>
            <a:lvl1pPr>
              <a:defRPr/>
            </a:lvl1pPr>
          </a:lstStyle>
          <a:p>
            <a:pPr>
              <a:defRPr/>
            </a:pPr>
            <a:endParaRPr lang="es-EC"/>
          </a:p>
        </p:txBody>
      </p:sp>
      <p:sp>
        <p:nvSpPr>
          <p:cNvPr id="4" name="Slide Number Placeholder 5"/>
          <p:cNvSpPr>
            <a:spLocks noGrp="1"/>
          </p:cNvSpPr>
          <p:nvPr>
            <p:ph type="sldNum" sz="quarter" idx="12"/>
          </p:nvPr>
        </p:nvSpPr>
        <p:spPr/>
        <p:txBody>
          <a:bodyPr/>
          <a:lstStyle>
            <a:lvl1pPr>
              <a:defRPr/>
            </a:lvl1pPr>
          </a:lstStyle>
          <a:p>
            <a:pPr>
              <a:defRPr/>
            </a:pPr>
            <a:fld id="{B6AE23FC-E9EF-4F0F-AE36-52EAADBFB6CF}" type="slidenum">
              <a:rPr lang="es-EC"/>
              <a:pPr>
                <a:defRPr/>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9273" y="288856"/>
            <a:ext cx="3416733" cy="1229298"/>
          </a:xfrm>
        </p:spPr>
        <p:txBody>
          <a:bodyPr anchor="b"/>
          <a:lstStyle>
            <a:lvl1pPr algn="l">
              <a:defRPr sz="2300" b="1"/>
            </a:lvl1pPr>
          </a:lstStyle>
          <a:p>
            <a:r>
              <a:rPr lang="es-ES_tradnl" smtClean="0"/>
              <a:t>Click to edit Master title style</a:t>
            </a:r>
            <a:endParaRPr lang="en-US"/>
          </a:p>
        </p:txBody>
      </p:sp>
      <p:sp>
        <p:nvSpPr>
          <p:cNvPr id="3" name="Content Placeholder 2"/>
          <p:cNvSpPr>
            <a:spLocks noGrp="1"/>
          </p:cNvSpPr>
          <p:nvPr>
            <p:ph idx="1"/>
          </p:nvPr>
        </p:nvSpPr>
        <p:spPr>
          <a:xfrm>
            <a:off x="4060418" y="288859"/>
            <a:ext cx="5805742" cy="6191835"/>
          </a:xfrm>
        </p:spPr>
        <p:txBody>
          <a:bodyPr/>
          <a:lstStyle>
            <a:lvl1pPr>
              <a:defRPr sz="35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519273" y="1518152"/>
            <a:ext cx="3416733" cy="4962537"/>
          </a:xfrm>
        </p:spPr>
        <p:txBody>
          <a:bodyPr/>
          <a:lstStyle>
            <a:lvl1pPr marL="0" indent="0">
              <a:buNone/>
              <a:defRPr sz="1500"/>
            </a:lvl1pPr>
            <a:lvl2pPr marL="503714" indent="0">
              <a:buNone/>
              <a:defRPr sz="1300"/>
            </a:lvl2pPr>
            <a:lvl3pPr marL="1007421" indent="0">
              <a:buNone/>
              <a:defRPr sz="1000"/>
            </a:lvl3pPr>
            <a:lvl4pPr marL="1511128" indent="0">
              <a:buNone/>
              <a:defRPr sz="900"/>
            </a:lvl4pPr>
            <a:lvl5pPr marL="2014840" indent="0">
              <a:buNone/>
              <a:defRPr sz="900"/>
            </a:lvl5pPr>
            <a:lvl6pPr marL="2518548" indent="0">
              <a:buNone/>
              <a:defRPr sz="900"/>
            </a:lvl6pPr>
            <a:lvl7pPr marL="3022259" indent="0">
              <a:buNone/>
              <a:defRPr sz="900"/>
            </a:lvl7pPr>
            <a:lvl8pPr marL="3525969" indent="0">
              <a:buNone/>
              <a:defRPr sz="900"/>
            </a:lvl8pPr>
            <a:lvl9pPr marL="4029679"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11C030A-4CF5-46BD-8A87-1451315F5D19}" type="datetimeFigureOut">
              <a:rPr lang="es-EC"/>
              <a:pPr>
                <a:defRPr/>
              </a:pPr>
              <a:t>02/02/2018</a:t>
            </a:fld>
            <a:endParaRPr lang="es-EC"/>
          </a:p>
        </p:txBody>
      </p:sp>
      <p:sp>
        <p:nvSpPr>
          <p:cNvPr id="6" name="Footer Placeholder 4"/>
          <p:cNvSpPr>
            <a:spLocks noGrp="1"/>
          </p:cNvSpPr>
          <p:nvPr>
            <p:ph type="ftr" sz="quarter" idx="11"/>
          </p:nvPr>
        </p:nvSpPr>
        <p:spPr/>
        <p:txBody>
          <a:bodyPr/>
          <a:lstStyle>
            <a:lvl1pPr>
              <a:defRPr/>
            </a:lvl1pPr>
          </a:lstStyle>
          <a:p>
            <a:pPr>
              <a:defRPr/>
            </a:pPr>
            <a:endParaRPr lang="es-EC"/>
          </a:p>
        </p:txBody>
      </p:sp>
      <p:sp>
        <p:nvSpPr>
          <p:cNvPr id="7" name="Slide Number Placeholder 5"/>
          <p:cNvSpPr>
            <a:spLocks noGrp="1"/>
          </p:cNvSpPr>
          <p:nvPr>
            <p:ph type="sldNum" sz="quarter" idx="12"/>
          </p:nvPr>
        </p:nvSpPr>
        <p:spPr/>
        <p:txBody>
          <a:bodyPr/>
          <a:lstStyle>
            <a:lvl1pPr>
              <a:defRPr/>
            </a:lvl1pPr>
          </a:lstStyle>
          <a:p>
            <a:pPr>
              <a:defRPr/>
            </a:pPr>
            <a:fld id="{B2931A04-1549-4601-9CDC-BBBCB68182F5}" type="slidenum">
              <a:rPr lang="es-EC"/>
              <a:pPr>
                <a:defRPr/>
              </a:pPr>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35623" y="5078416"/>
            <a:ext cx="6231255" cy="599535"/>
          </a:xfrm>
        </p:spPr>
        <p:txBody>
          <a:bodyPr anchor="b"/>
          <a:lstStyle>
            <a:lvl1pPr algn="l">
              <a:defRPr sz="2300" b="1"/>
            </a:lvl1pPr>
          </a:lstStyle>
          <a:p>
            <a:r>
              <a:rPr lang="es-ES_tradnl" smtClean="0"/>
              <a:t>Click to edit Master title style</a:t>
            </a:r>
            <a:endParaRPr lang="en-US"/>
          </a:p>
        </p:txBody>
      </p:sp>
      <p:sp>
        <p:nvSpPr>
          <p:cNvPr id="3" name="Picture Placeholder 2"/>
          <p:cNvSpPr>
            <a:spLocks noGrp="1"/>
          </p:cNvSpPr>
          <p:nvPr>
            <p:ph type="pic" idx="1"/>
          </p:nvPr>
        </p:nvSpPr>
        <p:spPr>
          <a:xfrm>
            <a:off x="2035623" y="648242"/>
            <a:ext cx="6231255" cy="4352925"/>
          </a:xfrm>
        </p:spPr>
        <p:txBody>
          <a:bodyPr rtlCol="0">
            <a:normAutofit/>
          </a:bodyPr>
          <a:lstStyle>
            <a:lvl1pPr marL="0" indent="0">
              <a:buNone/>
              <a:defRPr sz="3500"/>
            </a:lvl1pPr>
            <a:lvl2pPr marL="503714" indent="0">
              <a:buNone/>
              <a:defRPr sz="3100"/>
            </a:lvl2pPr>
            <a:lvl3pPr marL="1007421" indent="0">
              <a:buNone/>
              <a:defRPr sz="2600"/>
            </a:lvl3pPr>
            <a:lvl4pPr marL="1511128" indent="0">
              <a:buNone/>
              <a:defRPr sz="2300"/>
            </a:lvl4pPr>
            <a:lvl5pPr marL="2014840" indent="0">
              <a:buNone/>
              <a:defRPr sz="2300"/>
            </a:lvl5pPr>
            <a:lvl6pPr marL="2518548" indent="0">
              <a:buNone/>
              <a:defRPr sz="2300"/>
            </a:lvl6pPr>
            <a:lvl7pPr marL="3022259" indent="0">
              <a:buNone/>
              <a:defRPr sz="2300"/>
            </a:lvl7pPr>
            <a:lvl8pPr marL="3525969" indent="0">
              <a:buNone/>
              <a:defRPr sz="2300"/>
            </a:lvl8pPr>
            <a:lvl9pPr marL="4029679" indent="0">
              <a:buNone/>
              <a:defRPr sz="2300"/>
            </a:lvl9pPr>
          </a:lstStyle>
          <a:p>
            <a:pPr lvl="0"/>
            <a:endParaRPr lang="en-US" noProof="0"/>
          </a:p>
        </p:txBody>
      </p:sp>
      <p:sp>
        <p:nvSpPr>
          <p:cNvPr id="4" name="Text Placeholder 3"/>
          <p:cNvSpPr>
            <a:spLocks noGrp="1"/>
          </p:cNvSpPr>
          <p:nvPr>
            <p:ph type="body" sz="half" idx="2"/>
          </p:nvPr>
        </p:nvSpPr>
        <p:spPr>
          <a:xfrm>
            <a:off x="2035623" y="5677948"/>
            <a:ext cx="6231255" cy="851440"/>
          </a:xfrm>
        </p:spPr>
        <p:txBody>
          <a:bodyPr/>
          <a:lstStyle>
            <a:lvl1pPr marL="0" indent="0">
              <a:buNone/>
              <a:defRPr sz="1500"/>
            </a:lvl1pPr>
            <a:lvl2pPr marL="503714" indent="0">
              <a:buNone/>
              <a:defRPr sz="1300"/>
            </a:lvl2pPr>
            <a:lvl3pPr marL="1007421" indent="0">
              <a:buNone/>
              <a:defRPr sz="1000"/>
            </a:lvl3pPr>
            <a:lvl4pPr marL="1511128" indent="0">
              <a:buNone/>
              <a:defRPr sz="900"/>
            </a:lvl4pPr>
            <a:lvl5pPr marL="2014840" indent="0">
              <a:buNone/>
              <a:defRPr sz="900"/>
            </a:lvl5pPr>
            <a:lvl6pPr marL="2518548" indent="0">
              <a:buNone/>
              <a:defRPr sz="900"/>
            </a:lvl6pPr>
            <a:lvl7pPr marL="3022259" indent="0">
              <a:buNone/>
              <a:defRPr sz="900"/>
            </a:lvl7pPr>
            <a:lvl8pPr marL="3525969" indent="0">
              <a:buNone/>
              <a:defRPr sz="900"/>
            </a:lvl8pPr>
            <a:lvl9pPr marL="4029679"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86BA18-9067-44D1-A016-3609C577C333}" type="datetimeFigureOut">
              <a:rPr lang="es-EC"/>
              <a:pPr>
                <a:defRPr/>
              </a:pPr>
              <a:t>02/02/2018</a:t>
            </a:fld>
            <a:endParaRPr lang="es-EC"/>
          </a:p>
        </p:txBody>
      </p:sp>
      <p:sp>
        <p:nvSpPr>
          <p:cNvPr id="6" name="Footer Placeholder 4"/>
          <p:cNvSpPr>
            <a:spLocks noGrp="1"/>
          </p:cNvSpPr>
          <p:nvPr>
            <p:ph type="ftr" sz="quarter" idx="11"/>
          </p:nvPr>
        </p:nvSpPr>
        <p:spPr/>
        <p:txBody>
          <a:bodyPr/>
          <a:lstStyle>
            <a:lvl1pPr>
              <a:defRPr/>
            </a:lvl1pPr>
          </a:lstStyle>
          <a:p>
            <a:pPr>
              <a:defRPr/>
            </a:pPr>
            <a:endParaRPr lang="es-EC"/>
          </a:p>
        </p:txBody>
      </p:sp>
      <p:sp>
        <p:nvSpPr>
          <p:cNvPr id="7" name="Slide Number Placeholder 5"/>
          <p:cNvSpPr>
            <a:spLocks noGrp="1"/>
          </p:cNvSpPr>
          <p:nvPr>
            <p:ph type="sldNum" sz="quarter" idx="12"/>
          </p:nvPr>
        </p:nvSpPr>
        <p:spPr/>
        <p:txBody>
          <a:bodyPr/>
          <a:lstStyle>
            <a:lvl1pPr>
              <a:defRPr/>
            </a:lvl1pPr>
          </a:lstStyle>
          <a:p>
            <a:pPr>
              <a:defRPr/>
            </a:pPr>
            <a:fld id="{AF2B4020-A72E-4B45-B9D4-B1B6DFCAFA94}" type="slidenum">
              <a:rPr lang="es-EC"/>
              <a:pPr>
                <a:defRPr/>
              </a:pPr>
              <a:t>‹Nº›</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19113" y="290517"/>
            <a:ext cx="9347200" cy="1209675"/>
          </a:xfrm>
          <a:prstGeom prst="rect">
            <a:avLst/>
          </a:prstGeom>
          <a:noFill/>
          <a:ln w="9525">
            <a:noFill/>
            <a:miter lim="800000"/>
            <a:headEnd/>
            <a:tailEnd/>
          </a:ln>
        </p:spPr>
        <p:txBody>
          <a:bodyPr vert="horz" wrap="square" lIns="100743" tIns="50371" rIns="100743" bIns="50371" numCol="1" anchor="ctr" anchorCtr="0" compatLnSpc="1">
            <a:prstTxWarp prst="textNoShape">
              <a:avLst/>
            </a:prstTxWarp>
          </a:bodyPr>
          <a:lstStyle/>
          <a:p>
            <a:pPr lvl="0"/>
            <a:r>
              <a:rPr lang="es-ES_tradnl" smtClean="0"/>
              <a:t>Click to edit Master title style</a:t>
            </a:r>
            <a:endParaRPr lang="en-US" smtClean="0"/>
          </a:p>
        </p:txBody>
      </p:sp>
      <p:sp>
        <p:nvSpPr>
          <p:cNvPr id="1027" name="Text Placeholder 2"/>
          <p:cNvSpPr>
            <a:spLocks noGrp="1"/>
          </p:cNvSpPr>
          <p:nvPr>
            <p:ph type="body" idx="1"/>
          </p:nvPr>
        </p:nvSpPr>
        <p:spPr bwMode="auto">
          <a:xfrm>
            <a:off x="519113" y="1693863"/>
            <a:ext cx="9347200" cy="4787900"/>
          </a:xfrm>
          <a:prstGeom prst="rect">
            <a:avLst/>
          </a:prstGeom>
          <a:noFill/>
          <a:ln w="9525">
            <a:noFill/>
            <a:miter lim="800000"/>
            <a:headEnd/>
            <a:tailEnd/>
          </a:ln>
        </p:spPr>
        <p:txBody>
          <a:bodyPr vert="horz" wrap="square" lIns="100743" tIns="50371" rIns="100743" bIns="50371"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smtClean="0"/>
          </a:p>
        </p:txBody>
      </p:sp>
      <p:sp>
        <p:nvSpPr>
          <p:cNvPr id="4" name="Date Placeholder 3"/>
          <p:cNvSpPr>
            <a:spLocks noGrp="1"/>
          </p:cNvSpPr>
          <p:nvPr>
            <p:ph type="dt" sz="half" idx="2"/>
          </p:nvPr>
        </p:nvSpPr>
        <p:spPr>
          <a:xfrm>
            <a:off x="519113" y="6724654"/>
            <a:ext cx="2424112" cy="385763"/>
          </a:xfrm>
          <a:prstGeom prst="rect">
            <a:avLst/>
          </a:prstGeom>
        </p:spPr>
        <p:txBody>
          <a:bodyPr vert="horz" wrap="square" lIns="100743" tIns="50371" rIns="100743" bIns="50371" numCol="1" anchor="ctr" anchorCtr="0" compatLnSpc="1">
            <a:prstTxWarp prst="textNoShape">
              <a:avLst/>
            </a:prstTxWarp>
          </a:bodyPr>
          <a:lstStyle>
            <a:lvl1pPr>
              <a:defRPr sz="1300">
                <a:solidFill>
                  <a:srgbClr val="898989"/>
                </a:solidFill>
                <a:latin typeface="Calibri" pitchFamily="34" charset="0"/>
              </a:defRPr>
            </a:lvl1pPr>
          </a:lstStyle>
          <a:p>
            <a:pPr>
              <a:defRPr/>
            </a:pPr>
            <a:fld id="{2EC28E1A-0359-4DE2-9A9F-9868C8806A8F}" type="datetimeFigureOut">
              <a:rPr lang="es-EC"/>
              <a:pPr>
                <a:defRPr/>
              </a:pPr>
              <a:t>02/02/2018</a:t>
            </a:fld>
            <a:endParaRPr lang="es-EC"/>
          </a:p>
        </p:txBody>
      </p:sp>
      <p:sp>
        <p:nvSpPr>
          <p:cNvPr id="5" name="Footer Placeholder 4"/>
          <p:cNvSpPr>
            <a:spLocks noGrp="1"/>
          </p:cNvSpPr>
          <p:nvPr>
            <p:ph type="ftr" sz="quarter" idx="3"/>
          </p:nvPr>
        </p:nvSpPr>
        <p:spPr>
          <a:xfrm>
            <a:off x="3548063" y="6724654"/>
            <a:ext cx="3289300" cy="385763"/>
          </a:xfrm>
          <a:prstGeom prst="rect">
            <a:avLst/>
          </a:prstGeom>
        </p:spPr>
        <p:txBody>
          <a:bodyPr vert="horz" wrap="square" lIns="100743" tIns="50371" rIns="100743" bIns="50371" numCol="1" anchor="ctr" anchorCtr="0" compatLnSpc="1">
            <a:prstTxWarp prst="textNoShape">
              <a:avLst/>
            </a:prstTxWarp>
          </a:bodyPr>
          <a:lstStyle>
            <a:lvl1pPr algn="ctr">
              <a:defRPr sz="1300">
                <a:solidFill>
                  <a:srgbClr val="898989"/>
                </a:solidFill>
                <a:latin typeface="Calibri" pitchFamily="34" charset="0"/>
              </a:defRPr>
            </a:lvl1pPr>
          </a:lstStyle>
          <a:p>
            <a:pPr>
              <a:defRPr/>
            </a:pPr>
            <a:endParaRPr lang="es-EC"/>
          </a:p>
        </p:txBody>
      </p:sp>
      <p:sp>
        <p:nvSpPr>
          <p:cNvPr id="6" name="Slide Number Placeholder 5"/>
          <p:cNvSpPr>
            <a:spLocks noGrp="1"/>
          </p:cNvSpPr>
          <p:nvPr>
            <p:ph type="sldNum" sz="quarter" idx="4"/>
          </p:nvPr>
        </p:nvSpPr>
        <p:spPr>
          <a:xfrm>
            <a:off x="7442204" y="6724654"/>
            <a:ext cx="2424113" cy="385763"/>
          </a:xfrm>
          <a:prstGeom prst="rect">
            <a:avLst/>
          </a:prstGeom>
        </p:spPr>
        <p:txBody>
          <a:bodyPr vert="horz" wrap="square" lIns="100743" tIns="50371" rIns="100743" bIns="50371" numCol="1" anchor="ctr" anchorCtr="0" compatLnSpc="1">
            <a:prstTxWarp prst="textNoShape">
              <a:avLst/>
            </a:prstTxWarp>
          </a:bodyPr>
          <a:lstStyle>
            <a:lvl1pPr algn="r">
              <a:defRPr sz="1300">
                <a:solidFill>
                  <a:srgbClr val="898989"/>
                </a:solidFill>
                <a:latin typeface="Calibri" pitchFamily="34" charset="0"/>
              </a:defRPr>
            </a:lvl1pPr>
          </a:lstStyle>
          <a:p>
            <a:pPr>
              <a:defRPr/>
            </a:pPr>
            <a:fld id="{43D74F7D-018D-46F4-B6F6-A6AECC416A8A}" type="slidenum">
              <a:rPr lang="es-EC"/>
              <a:pPr>
                <a:defRPr/>
              </a:pPr>
              <a:t>‹Nº›</a:t>
            </a:fld>
            <a:endParaRPr lang="es-EC"/>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spd="slow">
    <p:zoom/>
    <p:sndAc>
      <p:stSnd>
        <p:snd r:embed="rId13" name="wind.wav"/>
      </p:stSnd>
    </p:sndAc>
  </p:transition>
  <p:timing>
    <p:tnLst>
      <p:par>
        <p:cTn id="1" dur="indefinite" restart="never" nodeType="tmRoot"/>
      </p:par>
    </p:tnLst>
  </p:timing>
  <p:txStyles>
    <p:titleStyle>
      <a:lvl1pPr algn="ctr" defTabSz="501530" rtl="0" eaLnBrk="0" fontAlgn="base" hangingPunct="0">
        <a:spcBef>
          <a:spcPct val="0"/>
        </a:spcBef>
        <a:spcAft>
          <a:spcPct val="0"/>
        </a:spcAft>
        <a:defRPr sz="4800" kern="1200">
          <a:solidFill>
            <a:schemeClr val="tx1"/>
          </a:solidFill>
          <a:latin typeface="+mj-lt"/>
          <a:ea typeface="+mj-ea"/>
          <a:cs typeface="+mj-cs"/>
        </a:defRPr>
      </a:lvl1pPr>
      <a:lvl2pPr algn="ctr" defTabSz="501530" rtl="0" eaLnBrk="0" fontAlgn="base" hangingPunct="0">
        <a:spcBef>
          <a:spcPct val="0"/>
        </a:spcBef>
        <a:spcAft>
          <a:spcPct val="0"/>
        </a:spcAft>
        <a:defRPr sz="4800">
          <a:solidFill>
            <a:schemeClr val="tx1"/>
          </a:solidFill>
          <a:latin typeface="Calibri" pitchFamily="34" charset="0"/>
        </a:defRPr>
      </a:lvl2pPr>
      <a:lvl3pPr algn="ctr" defTabSz="501530" rtl="0" eaLnBrk="0" fontAlgn="base" hangingPunct="0">
        <a:spcBef>
          <a:spcPct val="0"/>
        </a:spcBef>
        <a:spcAft>
          <a:spcPct val="0"/>
        </a:spcAft>
        <a:defRPr sz="4800">
          <a:solidFill>
            <a:schemeClr val="tx1"/>
          </a:solidFill>
          <a:latin typeface="Calibri" pitchFamily="34" charset="0"/>
        </a:defRPr>
      </a:lvl3pPr>
      <a:lvl4pPr algn="ctr" defTabSz="501530" rtl="0" eaLnBrk="0" fontAlgn="base" hangingPunct="0">
        <a:spcBef>
          <a:spcPct val="0"/>
        </a:spcBef>
        <a:spcAft>
          <a:spcPct val="0"/>
        </a:spcAft>
        <a:defRPr sz="4800">
          <a:solidFill>
            <a:schemeClr val="tx1"/>
          </a:solidFill>
          <a:latin typeface="Calibri" pitchFamily="34" charset="0"/>
        </a:defRPr>
      </a:lvl4pPr>
      <a:lvl5pPr algn="ctr" defTabSz="501530" rtl="0" eaLnBrk="0" fontAlgn="base" hangingPunct="0">
        <a:spcBef>
          <a:spcPct val="0"/>
        </a:spcBef>
        <a:spcAft>
          <a:spcPct val="0"/>
        </a:spcAft>
        <a:defRPr sz="4800">
          <a:solidFill>
            <a:schemeClr val="tx1"/>
          </a:solidFill>
          <a:latin typeface="Calibri" pitchFamily="34" charset="0"/>
        </a:defRPr>
      </a:lvl5pPr>
      <a:lvl6pPr marL="441712" algn="ctr" defTabSz="503060" rtl="0" fontAlgn="base">
        <a:spcBef>
          <a:spcPct val="0"/>
        </a:spcBef>
        <a:spcAft>
          <a:spcPct val="0"/>
        </a:spcAft>
        <a:defRPr sz="4800">
          <a:solidFill>
            <a:schemeClr val="tx1"/>
          </a:solidFill>
          <a:latin typeface="Calibri" pitchFamily="34" charset="0"/>
        </a:defRPr>
      </a:lvl6pPr>
      <a:lvl7pPr marL="883424" algn="ctr" defTabSz="503060" rtl="0" fontAlgn="base">
        <a:spcBef>
          <a:spcPct val="0"/>
        </a:spcBef>
        <a:spcAft>
          <a:spcPct val="0"/>
        </a:spcAft>
        <a:defRPr sz="4800">
          <a:solidFill>
            <a:schemeClr val="tx1"/>
          </a:solidFill>
          <a:latin typeface="Calibri" pitchFamily="34" charset="0"/>
        </a:defRPr>
      </a:lvl7pPr>
      <a:lvl8pPr marL="1325135" algn="ctr" defTabSz="503060" rtl="0" fontAlgn="base">
        <a:spcBef>
          <a:spcPct val="0"/>
        </a:spcBef>
        <a:spcAft>
          <a:spcPct val="0"/>
        </a:spcAft>
        <a:defRPr sz="4800">
          <a:solidFill>
            <a:schemeClr val="tx1"/>
          </a:solidFill>
          <a:latin typeface="Calibri" pitchFamily="34" charset="0"/>
        </a:defRPr>
      </a:lvl8pPr>
      <a:lvl9pPr marL="1766845" algn="ctr" defTabSz="503060" rtl="0" fontAlgn="base">
        <a:spcBef>
          <a:spcPct val="0"/>
        </a:spcBef>
        <a:spcAft>
          <a:spcPct val="0"/>
        </a:spcAft>
        <a:defRPr sz="4800">
          <a:solidFill>
            <a:schemeClr val="tx1"/>
          </a:solidFill>
          <a:latin typeface="Calibri" pitchFamily="34" charset="0"/>
        </a:defRPr>
      </a:lvl9pPr>
    </p:titleStyle>
    <p:bodyStyle>
      <a:lvl1pPr marL="376149" indent="-376149" algn="l" defTabSz="501530" rtl="0" eaLnBrk="0" fontAlgn="base" hangingPunct="0">
        <a:spcBef>
          <a:spcPct val="20000"/>
        </a:spcBef>
        <a:spcAft>
          <a:spcPct val="0"/>
        </a:spcAft>
        <a:buFont typeface="Arial" charset="0"/>
        <a:buChar char="•"/>
        <a:defRPr sz="3500" kern="1200">
          <a:solidFill>
            <a:schemeClr val="tx1"/>
          </a:solidFill>
          <a:latin typeface="+mn-lt"/>
          <a:ea typeface="+mn-ea"/>
          <a:cs typeface="+mn-cs"/>
        </a:defRPr>
      </a:lvl1pPr>
      <a:lvl2pPr marL="817370" indent="-314251" algn="l" defTabSz="501530" rtl="0" eaLnBrk="0" fontAlgn="base" hangingPunct="0">
        <a:spcBef>
          <a:spcPct val="20000"/>
        </a:spcBef>
        <a:spcAft>
          <a:spcPct val="0"/>
        </a:spcAft>
        <a:buFont typeface="Arial" charset="0"/>
        <a:buChar char="–"/>
        <a:defRPr sz="3100" kern="1200">
          <a:solidFill>
            <a:schemeClr val="tx1"/>
          </a:solidFill>
          <a:latin typeface="+mn-lt"/>
          <a:ea typeface="+mn-ea"/>
          <a:cs typeface="+mn-cs"/>
        </a:defRPr>
      </a:lvl2pPr>
      <a:lvl3pPr marL="1258591" indent="-250767" algn="l" defTabSz="501530" rtl="0" eaLnBrk="0" fontAlgn="base" hangingPunct="0">
        <a:spcBef>
          <a:spcPct val="20000"/>
        </a:spcBef>
        <a:spcAft>
          <a:spcPct val="0"/>
        </a:spcAft>
        <a:buFont typeface="Arial" charset="0"/>
        <a:buChar char="•"/>
        <a:defRPr sz="2600" kern="1200">
          <a:solidFill>
            <a:schemeClr val="tx1"/>
          </a:solidFill>
          <a:latin typeface="+mn-lt"/>
          <a:ea typeface="+mn-ea"/>
          <a:cs typeface="+mn-cs"/>
        </a:defRPr>
      </a:lvl3pPr>
      <a:lvl4pPr marL="1761709" indent="-250767" algn="l" defTabSz="501530"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264828" indent="-250767" algn="l" defTabSz="501530"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770405" indent="-251853" algn="l" defTabSz="503714" rtl="0" eaLnBrk="1" latinLnBrk="0" hangingPunct="1">
        <a:spcBef>
          <a:spcPct val="20000"/>
        </a:spcBef>
        <a:buFont typeface="Arial"/>
        <a:buChar char="•"/>
        <a:defRPr sz="2300" kern="1200">
          <a:solidFill>
            <a:schemeClr val="tx1"/>
          </a:solidFill>
          <a:latin typeface="+mn-lt"/>
          <a:ea typeface="+mn-ea"/>
          <a:cs typeface="+mn-cs"/>
        </a:defRPr>
      </a:lvl6pPr>
      <a:lvl7pPr marL="3274114" indent="-251853" algn="l" defTabSz="503714" rtl="0" eaLnBrk="1" latinLnBrk="0" hangingPunct="1">
        <a:spcBef>
          <a:spcPct val="20000"/>
        </a:spcBef>
        <a:buFont typeface="Arial"/>
        <a:buChar char="•"/>
        <a:defRPr sz="2300" kern="1200">
          <a:solidFill>
            <a:schemeClr val="tx1"/>
          </a:solidFill>
          <a:latin typeface="+mn-lt"/>
          <a:ea typeface="+mn-ea"/>
          <a:cs typeface="+mn-cs"/>
        </a:defRPr>
      </a:lvl7pPr>
      <a:lvl8pPr marL="3777824" indent="-251853" algn="l" defTabSz="503714" rtl="0" eaLnBrk="1" latinLnBrk="0" hangingPunct="1">
        <a:spcBef>
          <a:spcPct val="20000"/>
        </a:spcBef>
        <a:buFont typeface="Arial"/>
        <a:buChar char="•"/>
        <a:defRPr sz="2300" kern="1200">
          <a:solidFill>
            <a:schemeClr val="tx1"/>
          </a:solidFill>
          <a:latin typeface="+mn-lt"/>
          <a:ea typeface="+mn-ea"/>
          <a:cs typeface="+mn-cs"/>
        </a:defRPr>
      </a:lvl8pPr>
      <a:lvl9pPr marL="4281534" indent="-251853" algn="l" defTabSz="503714"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03714" rtl="0" eaLnBrk="1" latinLnBrk="0" hangingPunct="1">
        <a:defRPr sz="2100" kern="1200">
          <a:solidFill>
            <a:schemeClr val="tx1"/>
          </a:solidFill>
          <a:latin typeface="+mn-lt"/>
          <a:ea typeface="+mn-ea"/>
          <a:cs typeface="+mn-cs"/>
        </a:defRPr>
      </a:lvl1pPr>
      <a:lvl2pPr marL="503714" algn="l" defTabSz="503714" rtl="0" eaLnBrk="1" latinLnBrk="0" hangingPunct="1">
        <a:defRPr sz="2100" kern="1200">
          <a:solidFill>
            <a:schemeClr val="tx1"/>
          </a:solidFill>
          <a:latin typeface="+mn-lt"/>
          <a:ea typeface="+mn-ea"/>
          <a:cs typeface="+mn-cs"/>
        </a:defRPr>
      </a:lvl2pPr>
      <a:lvl3pPr marL="1007421" algn="l" defTabSz="503714" rtl="0" eaLnBrk="1" latinLnBrk="0" hangingPunct="1">
        <a:defRPr sz="2100" kern="1200">
          <a:solidFill>
            <a:schemeClr val="tx1"/>
          </a:solidFill>
          <a:latin typeface="+mn-lt"/>
          <a:ea typeface="+mn-ea"/>
          <a:cs typeface="+mn-cs"/>
        </a:defRPr>
      </a:lvl3pPr>
      <a:lvl4pPr marL="1511128" algn="l" defTabSz="503714" rtl="0" eaLnBrk="1" latinLnBrk="0" hangingPunct="1">
        <a:defRPr sz="2100" kern="1200">
          <a:solidFill>
            <a:schemeClr val="tx1"/>
          </a:solidFill>
          <a:latin typeface="+mn-lt"/>
          <a:ea typeface="+mn-ea"/>
          <a:cs typeface="+mn-cs"/>
        </a:defRPr>
      </a:lvl4pPr>
      <a:lvl5pPr marL="2014840" algn="l" defTabSz="503714" rtl="0" eaLnBrk="1" latinLnBrk="0" hangingPunct="1">
        <a:defRPr sz="2100" kern="1200">
          <a:solidFill>
            <a:schemeClr val="tx1"/>
          </a:solidFill>
          <a:latin typeface="+mn-lt"/>
          <a:ea typeface="+mn-ea"/>
          <a:cs typeface="+mn-cs"/>
        </a:defRPr>
      </a:lvl5pPr>
      <a:lvl6pPr marL="2518548" algn="l" defTabSz="503714" rtl="0" eaLnBrk="1" latinLnBrk="0" hangingPunct="1">
        <a:defRPr sz="2100" kern="1200">
          <a:solidFill>
            <a:schemeClr val="tx1"/>
          </a:solidFill>
          <a:latin typeface="+mn-lt"/>
          <a:ea typeface="+mn-ea"/>
          <a:cs typeface="+mn-cs"/>
        </a:defRPr>
      </a:lvl6pPr>
      <a:lvl7pPr marL="3022259" algn="l" defTabSz="503714" rtl="0" eaLnBrk="1" latinLnBrk="0" hangingPunct="1">
        <a:defRPr sz="2100" kern="1200">
          <a:solidFill>
            <a:schemeClr val="tx1"/>
          </a:solidFill>
          <a:latin typeface="+mn-lt"/>
          <a:ea typeface="+mn-ea"/>
          <a:cs typeface="+mn-cs"/>
        </a:defRPr>
      </a:lvl7pPr>
      <a:lvl8pPr marL="3525969" algn="l" defTabSz="503714" rtl="0" eaLnBrk="1" latinLnBrk="0" hangingPunct="1">
        <a:defRPr sz="2100" kern="1200">
          <a:solidFill>
            <a:schemeClr val="tx1"/>
          </a:solidFill>
          <a:latin typeface="+mn-lt"/>
          <a:ea typeface="+mn-ea"/>
          <a:cs typeface="+mn-cs"/>
        </a:defRPr>
      </a:lvl8pPr>
      <a:lvl9pPr marL="4029679" algn="l" defTabSz="503714"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audio" Target="../media/audio1.wav"/><Relationship Id="rId7" Type="http://schemas.openxmlformats.org/officeDocument/2006/relationships/diagramQuickStyle" Target="../diagrams/quickStyle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2.jpeg"/><Relationship Id="rId9" Type="http://schemas.microsoft.com/office/2007/relationships/diagramDrawing" Target="../diagrams/drawing5.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audio" Target="../media/audio1.wav"/><Relationship Id="rId7" Type="http://schemas.openxmlformats.org/officeDocument/2006/relationships/diagramQuickStyle" Target="../diagrams/quickStyle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2.jpeg"/><Relationship Id="rId9" Type="http://schemas.microsoft.com/office/2007/relationships/diagramDrawing" Target="../diagrams/drawing6.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presentaciones final CPCCS.jpg"/>
          <p:cNvPicPr>
            <a:picLocks noChangeAspect="1"/>
          </p:cNvPicPr>
          <p:nvPr/>
        </p:nvPicPr>
        <p:blipFill>
          <a:blip r:embed="rId3"/>
          <a:srcRect/>
          <a:stretch>
            <a:fillRect/>
          </a:stretch>
        </p:blipFill>
        <p:spPr bwMode="auto">
          <a:xfrm>
            <a:off x="0" y="0"/>
            <a:ext cx="10377488" cy="7251700"/>
          </a:xfrm>
          <a:prstGeom prst="rect">
            <a:avLst/>
          </a:prstGeom>
          <a:noFill/>
          <a:ln w="9525">
            <a:noFill/>
            <a:miter lim="800000"/>
            <a:headEnd/>
            <a:tailEnd/>
          </a:ln>
        </p:spPr>
      </p:pic>
      <p:sp>
        <p:nvSpPr>
          <p:cNvPr id="7" name="6 CuadroTexto"/>
          <p:cNvSpPr txBox="1"/>
          <p:nvPr/>
        </p:nvSpPr>
        <p:spPr>
          <a:xfrm>
            <a:off x="1374775" y="2198689"/>
            <a:ext cx="8121650" cy="3551695"/>
          </a:xfrm>
          <a:prstGeom prst="rect">
            <a:avLst/>
          </a:prstGeom>
          <a:noFill/>
        </p:spPr>
        <p:txBody>
          <a:bodyPr lIns="88343" tIns="44173" rIns="88343" bIns="44173">
            <a:spAutoFit/>
          </a:bodyPr>
          <a:lstStyle/>
          <a:p>
            <a:pPr algn="ctr" defTabSz="1006123">
              <a:defRPr/>
            </a:pPr>
            <a:r>
              <a:rPr lang="es-EC" sz="4200" b="1" dirty="0">
                <a:solidFill>
                  <a:schemeClr val="tx2">
                    <a:lumMod val="75000"/>
                  </a:schemeClr>
                </a:solidFill>
              </a:rPr>
              <a:t>CONSEJO DE PARTICIPACIÓN CIUDADANA Y CONTROL SOCIAL</a:t>
            </a:r>
          </a:p>
          <a:p>
            <a:pPr algn="ctr" defTabSz="1006123">
              <a:defRPr/>
            </a:pPr>
            <a:endParaRPr lang="es-EC" sz="3200" b="1" dirty="0">
              <a:solidFill>
                <a:schemeClr val="tx2">
                  <a:lumMod val="75000"/>
                </a:schemeClr>
              </a:solidFill>
            </a:endParaRPr>
          </a:p>
          <a:p>
            <a:pPr algn="ctr" defTabSz="1006123">
              <a:defRPr/>
            </a:pPr>
            <a:r>
              <a:rPr lang="es-EC" sz="3200" b="1" dirty="0">
                <a:solidFill>
                  <a:schemeClr val="tx2">
                    <a:lumMod val="75000"/>
                  </a:schemeClr>
                </a:solidFill>
              </a:rPr>
              <a:t>Subcoordinación Nacional de Rendición de Cuentas</a:t>
            </a:r>
          </a:p>
        </p:txBody>
      </p:sp>
    </p:spTree>
  </p:cSld>
  <p:clrMapOvr>
    <a:masterClrMapping/>
  </p:clrMapOvr>
  <p:transition spd="slow">
    <p:zoom/>
    <p:sndAc>
      <p:stSnd>
        <p:snd r:embed="rId2"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6" descr="presentaciones final CPCC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81" y="-11304"/>
            <a:ext cx="10385425" cy="7251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arcador de número de diapositiva 5"/>
          <p:cNvSpPr>
            <a:spLocks noGrp="1"/>
          </p:cNvSpPr>
          <p:nvPr>
            <p:ph type="sldNum" sz="quarter" idx="12"/>
          </p:nvPr>
        </p:nvSpPr>
        <p:spPr>
          <a:xfrm>
            <a:off x="7502388" y="6672135"/>
            <a:ext cx="2336721" cy="386255"/>
          </a:xfrm>
        </p:spPr>
        <p:txBody>
          <a:bodyPr/>
          <a:lstStyle/>
          <a:p>
            <a:pPr>
              <a:defRPr/>
            </a:pPr>
            <a:fld id="{EA48B1A4-EAA4-4F2D-AEE7-E7AC3F7AABB1}" type="slidenum">
              <a:rPr lang="es-ES"/>
              <a:pPr>
                <a:defRPr/>
              </a:pPr>
              <a:t>10</a:t>
            </a:fld>
            <a:endParaRPr lang="es-ES" dirty="0"/>
          </a:p>
        </p:txBody>
      </p:sp>
      <p:sp>
        <p:nvSpPr>
          <p:cNvPr id="13316" name="CuadroTexto 27"/>
          <p:cNvSpPr txBox="1">
            <a:spLocks noChangeArrowheads="1"/>
          </p:cNvSpPr>
          <p:nvPr/>
        </p:nvSpPr>
        <p:spPr bwMode="auto">
          <a:xfrm>
            <a:off x="935771" y="1642423"/>
            <a:ext cx="313996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s-CO" altLang="es-EC" b="1" u="sng" dirty="0">
                <a:solidFill>
                  <a:schemeClr val="tx2"/>
                </a:solidFill>
                <a:latin typeface="Calibri" pitchFamily="34" charset="0"/>
              </a:rPr>
              <a:t>Principios:</a:t>
            </a:r>
          </a:p>
        </p:txBody>
      </p:sp>
      <p:sp>
        <p:nvSpPr>
          <p:cNvPr id="13317" name="CuadroTexto 1"/>
          <p:cNvSpPr txBox="1">
            <a:spLocks noChangeArrowheads="1"/>
          </p:cNvSpPr>
          <p:nvPr/>
        </p:nvSpPr>
        <p:spPr bwMode="auto">
          <a:xfrm>
            <a:off x="2312392" y="2115269"/>
            <a:ext cx="5249508" cy="4293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r>
              <a:rPr lang="es-EC" altLang="es-EC" dirty="0">
                <a:solidFill>
                  <a:schemeClr val="tx2"/>
                </a:solidFill>
                <a:latin typeface="Calibri" pitchFamily="34" charset="0"/>
              </a:rPr>
              <a:t>Las deliberaciones públicas de rendición de cuentas deberán ser inclusivas e incluyentes, en horarios que faciliten la participación ciudadana. Dichas deliberaciones deberán ejecutarse en atención al principio de austeridad, en donde se evitará el gasto en alimentación, movilización, hospedaje y otros rubros que generen erogaciones económicas innecesarias para la institución; evitando además incurrir en prácticas o acciones de proselitismo.</a:t>
            </a:r>
            <a:endParaRPr lang="es-CO" altLang="es-EC" dirty="0">
              <a:solidFill>
                <a:schemeClr val="tx2"/>
              </a:solidFill>
              <a:latin typeface="Calibri" pitchFamily="34" charset="0"/>
            </a:endParaRPr>
          </a:p>
          <a:p>
            <a:pPr algn="ctr" eaLnBrk="1" hangingPunct="1"/>
            <a:r>
              <a:rPr lang="es-CO" altLang="es-EC" b="1" dirty="0" smtClean="0">
                <a:solidFill>
                  <a:schemeClr val="tx2"/>
                </a:solidFill>
                <a:latin typeface="Calibri" pitchFamily="34" charset="0"/>
              </a:rPr>
              <a:t>Las </a:t>
            </a:r>
            <a:r>
              <a:rPr lang="es-CO" altLang="es-EC" b="1" dirty="0">
                <a:solidFill>
                  <a:schemeClr val="tx2"/>
                </a:solidFill>
                <a:latin typeface="Calibri" pitchFamily="34" charset="0"/>
              </a:rPr>
              <a:t>deliberaciones públicas pueden ser en los distintos lugares del territorio.</a:t>
            </a:r>
          </a:p>
        </p:txBody>
      </p:sp>
      <p:sp>
        <p:nvSpPr>
          <p:cNvPr id="13318" name="4 CuadroTexto"/>
          <p:cNvSpPr txBox="1">
            <a:spLocks noChangeArrowheads="1"/>
          </p:cNvSpPr>
          <p:nvPr/>
        </p:nvSpPr>
        <p:spPr bwMode="auto">
          <a:xfrm>
            <a:off x="1709268" y="602894"/>
            <a:ext cx="524004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s-ES" altLang="es-EC" b="1" dirty="0">
                <a:solidFill>
                  <a:schemeClr val="bg1"/>
                </a:solidFill>
                <a:latin typeface="Candara" pitchFamily="34" charset="0"/>
              </a:rPr>
              <a:t> Modelo de Rendición de Cuentas </a:t>
            </a:r>
            <a:r>
              <a:rPr lang="es-ES" altLang="es-EC" b="1">
                <a:solidFill>
                  <a:schemeClr val="bg1"/>
                </a:solidFill>
                <a:latin typeface="Candara" pitchFamily="34" charset="0"/>
              </a:rPr>
              <a:t>para </a:t>
            </a:r>
            <a:r>
              <a:rPr lang="es-ES" altLang="es-EC" b="1" smtClean="0">
                <a:solidFill>
                  <a:schemeClr val="bg1"/>
                </a:solidFill>
                <a:latin typeface="Candara" pitchFamily="34" charset="0"/>
              </a:rPr>
              <a:t>Medios </a:t>
            </a:r>
            <a:r>
              <a:rPr lang="es-ES" altLang="es-EC" b="1" smtClean="0">
                <a:solidFill>
                  <a:schemeClr val="bg1"/>
                </a:solidFill>
                <a:latin typeface="Candara" pitchFamily="34" charset="0"/>
              </a:rPr>
              <a:t>de </a:t>
            </a:r>
            <a:r>
              <a:rPr lang="es-ES" altLang="es-EC" b="1" smtClean="0">
                <a:solidFill>
                  <a:schemeClr val="bg1"/>
                </a:solidFill>
                <a:latin typeface="Candara" pitchFamily="34" charset="0"/>
              </a:rPr>
              <a:t>Comunicación</a:t>
            </a:r>
            <a:r>
              <a:rPr lang="es-ES" altLang="es-EC" b="1" dirty="0" smtClean="0">
                <a:solidFill>
                  <a:schemeClr val="bg1"/>
                </a:solidFill>
                <a:latin typeface="Candara" pitchFamily="34" charset="0"/>
              </a:rPr>
              <a:t>.</a:t>
            </a:r>
            <a:endParaRPr lang="es-ES" altLang="es-EC" b="1" dirty="0">
              <a:solidFill>
                <a:schemeClr val="bg1"/>
              </a:solidFill>
              <a:latin typeface="Candara" pitchFamily="34" charset="0"/>
            </a:endParaRPr>
          </a:p>
        </p:txBody>
      </p:sp>
    </p:spTree>
    <p:extLst>
      <p:ext uri="{BB962C8B-B14F-4D97-AF65-F5344CB8AC3E}">
        <p14:creationId xmlns:p14="http://schemas.microsoft.com/office/powerpoint/2010/main" val="3606362012"/>
      </p:ext>
    </p:extLst>
  </p:cSld>
  <p:clrMapOvr>
    <a:masterClrMapping/>
  </p:clrMapOvr>
  <p:transition spd="med">
    <p:pull/>
    <p:sndAc>
      <p:stSnd>
        <p:snd r:embed="rId3" name="wind.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6" descr="presentaciones final CPCCS.jpg"/>
          <p:cNvPicPr>
            <a:picLocks noChangeAspect="1"/>
          </p:cNvPicPr>
          <p:nvPr/>
        </p:nvPicPr>
        <p:blipFill>
          <a:blip r:embed="rId3"/>
          <a:srcRect/>
          <a:stretch>
            <a:fillRect/>
          </a:stretch>
        </p:blipFill>
        <p:spPr bwMode="auto">
          <a:xfrm>
            <a:off x="7938" y="3175"/>
            <a:ext cx="10377488" cy="7251700"/>
          </a:xfrm>
          <a:prstGeom prst="rect">
            <a:avLst/>
          </a:prstGeom>
          <a:noFill/>
          <a:ln w="9525">
            <a:noFill/>
            <a:miter lim="800000"/>
            <a:headEnd/>
            <a:tailEnd/>
          </a:ln>
        </p:spPr>
      </p:pic>
      <p:sp>
        <p:nvSpPr>
          <p:cNvPr id="5" name="4 Rectángulo"/>
          <p:cNvSpPr/>
          <p:nvPr/>
        </p:nvSpPr>
        <p:spPr>
          <a:xfrm>
            <a:off x="1482328" y="2038465"/>
            <a:ext cx="8135147" cy="4035202"/>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algn="ctr" defTabSz="400027">
              <a:lnSpc>
                <a:spcPct val="90000"/>
              </a:lnSpc>
              <a:spcAft>
                <a:spcPct val="35000"/>
              </a:spcAft>
            </a:pPr>
            <a:r>
              <a:rPr lang="es-EC" sz="4000" b="1" dirty="0" smtClean="0">
                <a:solidFill>
                  <a:schemeClr val="tx2">
                    <a:lumMod val="60000"/>
                    <a:lumOff val="40000"/>
                  </a:schemeClr>
                </a:solidFill>
              </a:rPr>
              <a:t>GRACIAS</a:t>
            </a:r>
          </a:p>
          <a:p>
            <a:pPr algn="ctr" defTabSz="400027">
              <a:lnSpc>
                <a:spcPct val="90000"/>
              </a:lnSpc>
              <a:spcAft>
                <a:spcPct val="35000"/>
              </a:spcAft>
            </a:pPr>
            <a:endParaRPr lang="es-EC" sz="4000" b="1" dirty="0" smtClean="0">
              <a:solidFill>
                <a:schemeClr val="tx2">
                  <a:lumMod val="60000"/>
                  <a:lumOff val="40000"/>
                </a:schemeClr>
              </a:solidFill>
            </a:endParaRPr>
          </a:p>
          <a:p>
            <a:pPr algn="ctr" defTabSz="400027">
              <a:lnSpc>
                <a:spcPct val="90000"/>
              </a:lnSpc>
              <a:spcAft>
                <a:spcPct val="35000"/>
              </a:spcAft>
            </a:pPr>
            <a:r>
              <a:rPr lang="es-EC" sz="4000" b="1" dirty="0" smtClean="0">
                <a:solidFill>
                  <a:schemeClr val="tx2">
                    <a:lumMod val="60000"/>
                    <a:lumOff val="40000"/>
                  </a:schemeClr>
                </a:solidFill>
              </a:rPr>
              <a:t>SUBCOORDINACIÓN NACIONAL DE RENDICIÓN DE CUENTAS</a:t>
            </a:r>
          </a:p>
        </p:txBody>
      </p:sp>
    </p:spTree>
  </p:cSld>
  <p:clrMapOvr>
    <a:masterClrMapping/>
  </p:clrMapOvr>
  <p:transition spd="slow">
    <p:zoom/>
    <p:sndAc>
      <p:stSnd>
        <p:snd r:embed="rId2" name="wind.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resentaciones final CPCC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0377219" cy="7251220"/>
          </a:xfrm>
          <a:prstGeom prst="rect">
            <a:avLst/>
          </a:prstGeom>
        </p:spPr>
      </p:pic>
      <p:sp>
        <p:nvSpPr>
          <p:cNvPr id="6" name="1 Título"/>
          <p:cNvSpPr>
            <a:spLocks noGrp="1"/>
          </p:cNvSpPr>
          <p:nvPr>
            <p:ph type="title"/>
          </p:nvPr>
        </p:nvSpPr>
        <p:spPr>
          <a:xfrm>
            <a:off x="519113" y="290517"/>
            <a:ext cx="7816871" cy="1209675"/>
          </a:xfrm>
        </p:spPr>
        <p:txBody>
          <a:bodyPr>
            <a:noAutofit/>
          </a:bodyPr>
          <a:lstStyle/>
          <a:p>
            <a:r>
              <a:rPr lang="es-EC" sz="3900" dirty="0" smtClean="0">
                <a:solidFill>
                  <a:schemeClr val="bg1"/>
                </a:solidFill>
              </a:rPr>
              <a:t> </a:t>
            </a:r>
            <a:r>
              <a:rPr lang="es-EC" sz="3900" b="1" dirty="0" smtClean="0">
                <a:solidFill>
                  <a:schemeClr val="bg1"/>
                </a:solidFill>
              </a:rPr>
              <a:t>Punto de Partida</a:t>
            </a:r>
            <a:endParaRPr lang="es-EC" sz="3900" b="1" dirty="0">
              <a:solidFill>
                <a:schemeClr val="bg1"/>
              </a:solidFill>
            </a:endParaRPr>
          </a:p>
        </p:txBody>
      </p:sp>
      <p:sp>
        <p:nvSpPr>
          <p:cNvPr id="2" name="1 Marcador de contenido"/>
          <p:cNvSpPr>
            <a:spLocks noGrp="1"/>
          </p:cNvSpPr>
          <p:nvPr>
            <p:ph idx="1"/>
          </p:nvPr>
        </p:nvSpPr>
        <p:spPr/>
        <p:txBody>
          <a:bodyPr>
            <a:normAutofit lnSpcReduction="10000"/>
          </a:bodyPr>
          <a:lstStyle/>
          <a:p>
            <a:pPr marL="0" indent="0" algn="ctr">
              <a:buNone/>
            </a:pPr>
            <a:r>
              <a:rPr lang="es-EC" b="1" dirty="0" smtClean="0"/>
              <a:t>Fundamentos de la obligación de Rendir Cuentas de los Medios de Comunicación</a:t>
            </a:r>
            <a:endParaRPr lang="es-EC" b="1" dirty="0"/>
          </a:p>
          <a:p>
            <a:r>
              <a:rPr lang="es-EC" b="1" dirty="0" smtClean="0"/>
              <a:t>Servicio público – Derecho: </a:t>
            </a:r>
            <a:r>
              <a:rPr lang="es-EC" dirty="0" smtClean="0"/>
              <a:t>la comunicación </a:t>
            </a:r>
          </a:p>
          <a:p>
            <a:r>
              <a:rPr lang="es-EC" b="1" dirty="0" smtClean="0"/>
              <a:t>Utilización de un bien público: </a:t>
            </a:r>
            <a:r>
              <a:rPr lang="es-EC" dirty="0" smtClean="0"/>
              <a:t>El espectro radioeléctrico es un bien del Estado el cual es concesionado.</a:t>
            </a:r>
          </a:p>
          <a:p>
            <a:r>
              <a:rPr lang="es-EC" b="1" dirty="0" smtClean="0"/>
              <a:t>Recursos Públicos: </a:t>
            </a:r>
            <a:r>
              <a:rPr lang="es-EC" dirty="0" smtClean="0"/>
              <a:t>Fondos del presupuesto del Estado con que funcionan los medios de comunicación públicos.</a:t>
            </a:r>
            <a:endParaRPr lang="es-EC" dirty="0"/>
          </a:p>
        </p:txBody>
      </p:sp>
    </p:spTree>
    <p:extLst>
      <p:ext uri="{BB962C8B-B14F-4D97-AF65-F5344CB8AC3E}">
        <p14:creationId xmlns:p14="http://schemas.microsoft.com/office/powerpoint/2010/main" val="1697451691"/>
      </p:ext>
    </p:extLst>
  </p:cSld>
  <p:clrMapOvr>
    <a:masterClrMapping/>
  </p:clrMapOvr>
  <p:transition spd="slow">
    <p:zoom/>
    <p:sndAc>
      <p:stSnd>
        <p:snd r:embed="rId2" name="wind.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descr="presentaciones CPCCS2.jpg"/>
          <p:cNvPicPr>
            <a:picLocks noChangeAspect="1"/>
          </p:cNvPicPr>
          <p:nvPr/>
        </p:nvPicPr>
        <p:blipFill>
          <a:blip r:embed="rId3"/>
          <a:srcRect/>
          <a:stretch>
            <a:fillRect/>
          </a:stretch>
        </p:blipFill>
        <p:spPr bwMode="auto">
          <a:xfrm>
            <a:off x="15425" y="3049"/>
            <a:ext cx="10377712" cy="7251829"/>
          </a:xfrm>
          <a:prstGeom prst="rect">
            <a:avLst/>
          </a:prstGeom>
          <a:noFill/>
          <a:ln w="9525">
            <a:noFill/>
            <a:miter lim="800000"/>
            <a:headEnd/>
            <a:tailEnd/>
          </a:ln>
        </p:spPr>
      </p:pic>
      <p:sp>
        <p:nvSpPr>
          <p:cNvPr id="5" name="4 CuadroTexto"/>
          <p:cNvSpPr txBox="1"/>
          <p:nvPr/>
        </p:nvSpPr>
        <p:spPr>
          <a:xfrm>
            <a:off x="1620812" y="698479"/>
            <a:ext cx="5504512" cy="458557"/>
          </a:xfrm>
          <a:prstGeom prst="rect">
            <a:avLst/>
          </a:prstGeom>
          <a:noFill/>
        </p:spPr>
        <p:txBody>
          <a:bodyPr wrap="square" lIns="88361" tIns="44181" rIns="88361" bIns="44181">
            <a:spAutoFit/>
          </a:bodyPr>
          <a:lstStyle/>
          <a:p>
            <a:pPr algn="ctr">
              <a:defRPr/>
            </a:pPr>
            <a:r>
              <a:rPr lang="es-EC" sz="2400" b="1" dirty="0" smtClean="0">
                <a:solidFill>
                  <a:schemeClr val="bg1"/>
                </a:solidFill>
              </a:rPr>
              <a:t>Periodo de rendición de cuentas</a:t>
            </a:r>
            <a:endParaRPr lang="es-EC" sz="2400" b="1" dirty="0">
              <a:solidFill>
                <a:schemeClr val="bg1"/>
              </a:solidFill>
            </a:endParaRPr>
          </a:p>
        </p:txBody>
      </p:sp>
      <p:graphicFrame>
        <p:nvGraphicFramePr>
          <p:cNvPr id="2" name="1 Diagrama"/>
          <p:cNvGraphicFramePr/>
          <p:nvPr/>
        </p:nvGraphicFramePr>
        <p:xfrm>
          <a:off x="1730907" y="1698611"/>
          <a:ext cx="6923617" cy="45570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zoom/>
    <p:sndAc>
      <p:stSnd>
        <p:snd r:embed="rId2" name="wind.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presentaciones CPCCS2.jpg"/>
          <p:cNvPicPr>
            <a:picLocks noChangeAspect="1"/>
          </p:cNvPicPr>
          <p:nvPr/>
        </p:nvPicPr>
        <p:blipFill>
          <a:blip r:embed="rId3"/>
          <a:srcRect/>
          <a:stretch>
            <a:fillRect/>
          </a:stretch>
        </p:blipFill>
        <p:spPr bwMode="auto">
          <a:xfrm>
            <a:off x="-7710" y="3048"/>
            <a:ext cx="10377713" cy="7251829"/>
          </a:xfrm>
          <a:prstGeom prst="rect">
            <a:avLst/>
          </a:prstGeom>
          <a:noFill/>
          <a:ln w="9525">
            <a:noFill/>
            <a:miter lim="800000"/>
            <a:headEnd/>
            <a:tailEnd/>
          </a:ln>
        </p:spPr>
      </p:pic>
      <p:sp>
        <p:nvSpPr>
          <p:cNvPr id="8195" name="3 Título"/>
          <p:cNvSpPr>
            <a:spLocks noGrp="1"/>
          </p:cNvSpPr>
          <p:nvPr>
            <p:ph type="title"/>
          </p:nvPr>
        </p:nvSpPr>
        <p:spPr>
          <a:xfrm>
            <a:off x="1790804" y="290868"/>
            <a:ext cx="8074810" cy="1209146"/>
          </a:xfrm>
        </p:spPr>
        <p:txBody>
          <a:bodyPr/>
          <a:lstStyle/>
          <a:p>
            <a:pPr algn="l"/>
            <a:r>
              <a:rPr lang="es-ES" sz="3800" dirty="0" smtClean="0">
                <a:solidFill>
                  <a:schemeClr val="bg1"/>
                </a:solidFill>
              </a:rPr>
              <a:t>¿Cuándo rendir cuentas?</a:t>
            </a:r>
          </a:p>
        </p:txBody>
      </p:sp>
      <p:graphicFrame>
        <p:nvGraphicFramePr>
          <p:cNvPr id="2" name="1 Diagrama"/>
          <p:cNvGraphicFramePr/>
          <p:nvPr>
            <p:extLst>
              <p:ext uri="{D42A27DB-BD31-4B8C-83A1-F6EECF244321}">
                <p14:modId xmlns:p14="http://schemas.microsoft.com/office/powerpoint/2010/main" val="1290146252"/>
              </p:ext>
            </p:extLst>
          </p:nvPr>
        </p:nvGraphicFramePr>
        <p:xfrm>
          <a:off x="1335061" y="1625215"/>
          <a:ext cx="7858180" cy="50740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zoom/>
    <p:sndAc>
      <p:stSnd>
        <p:snd r:embed="rId2" name="wind.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presentaciones final CPCCS.jpg"/>
          <p:cNvPicPr>
            <a:picLocks noChangeAspect="1"/>
          </p:cNvPicPr>
          <p:nvPr/>
        </p:nvPicPr>
        <p:blipFill>
          <a:blip r:embed="rId3"/>
          <a:srcRect/>
          <a:stretch>
            <a:fillRect/>
          </a:stretch>
        </p:blipFill>
        <p:spPr bwMode="auto">
          <a:xfrm>
            <a:off x="-1" y="0"/>
            <a:ext cx="10385425" cy="7257246"/>
          </a:xfrm>
          <a:prstGeom prst="rect">
            <a:avLst/>
          </a:prstGeom>
          <a:noFill/>
          <a:ln w="9525">
            <a:noFill/>
            <a:miter lim="800000"/>
            <a:headEnd/>
            <a:tailEnd/>
          </a:ln>
        </p:spPr>
      </p:pic>
      <p:sp>
        <p:nvSpPr>
          <p:cNvPr id="3075" name="2 CuadroTexto"/>
          <p:cNvSpPr txBox="1">
            <a:spLocks noChangeArrowheads="1"/>
          </p:cNvSpPr>
          <p:nvPr/>
        </p:nvSpPr>
        <p:spPr bwMode="auto">
          <a:xfrm>
            <a:off x="334928" y="2698743"/>
            <a:ext cx="2071701" cy="2949525"/>
          </a:xfrm>
          <a:prstGeom prst="rect">
            <a:avLst/>
          </a:prstGeom>
          <a:noFill/>
          <a:ln w="9525">
            <a:noFill/>
            <a:miter lim="800000"/>
            <a:headEnd/>
            <a:tailEnd/>
          </a:ln>
        </p:spPr>
        <p:txBody>
          <a:bodyPr wrap="square">
            <a:spAutoFit/>
          </a:bodyPr>
          <a:lstStyle/>
          <a:p>
            <a:pPr algn="ctr">
              <a:lnSpc>
                <a:spcPct val="150000"/>
              </a:lnSpc>
              <a:defRPr/>
            </a:pPr>
            <a:r>
              <a:rPr lang="es-EC" sz="1800" b="1" dirty="0">
                <a:solidFill>
                  <a:schemeClr val="tx2">
                    <a:lumMod val="60000"/>
                    <a:lumOff val="40000"/>
                  </a:schemeClr>
                </a:solidFill>
              </a:rPr>
              <a:t>METODOLOGÍA DEL PROCESO DE RENDICIÓN DE </a:t>
            </a:r>
            <a:r>
              <a:rPr lang="es-EC" sz="1800" b="1" dirty="0" smtClean="0">
                <a:solidFill>
                  <a:schemeClr val="tx2">
                    <a:lumMod val="60000"/>
                    <a:lumOff val="40000"/>
                  </a:schemeClr>
                </a:solidFill>
              </a:rPr>
              <a:t>CUENTAS</a:t>
            </a:r>
          </a:p>
          <a:p>
            <a:pPr algn="ctr">
              <a:lnSpc>
                <a:spcPct val="150000"/>
              </a:lnSpc>
              <a:defRPr/>
            </a:pPr>
            <a:endParaRPr lang="es-EC" sz="1800" b="1" dirty="0" smtClean="0">
              <a:solidFill>
                <a:schemeClr val="tx2">
                  <a:lumMod val="60000"/>
                  <a:lumOff val="40000"/>
                </a:schemeClr>
              </a:solidFill>
            </a:endParaRPr>
          </a:p>
          <a:p>
            <a:pPr algn="ctr">
              <a:lnSpc>
                <a:spcPct val="150000"/>
              </a:lnSpc>
              <a:defRPr/>
            </a:pPr>
            <a:r>
              <a:rPr lang="es-EC" sz="1800" b="1" dirty="0" smtClean="0">
                <a:solidFill>
                  <a:schemeClr val="tx2">
                    <a:lumMod val="60000"/>
                    <a:lumOff val="40000"/>
                  </a:schemeClr>
                </a:solidFill>
              </a:rPr>
              <a:t>MEDIOS DE COMUNICACIÓN</a:t>
            </a:r>
            <a:endParaRPr lang="es-EC" sz="1800" b="1" dirty="0">
              <a:solidFill>
                <a:schemeClr val="tx2">
                  <a:lumMod val="60000"/>
                  <a:lumOff val="40000"/>
                </a:schemeClr>
              </a:solidFill>
            </a:endParaRPr>
          </a:p>
        </p:txBody>
      </p:sp>
      <p:sp>
        <p:nvSpPr>
          <p:cNvPr id="3077" name="4 CuadroTexto"/>
          <p:cNvSpPr txBox="1">
            <a:spLocks noChangeArrowheads="1"/>
          </p:cNvSpPr>
          <p:nvPr/>
        </p:nvSpPr>
        <p:spPr bwMode="auto">
          <a:xfrm>
            <a:off x="2335213" y="627041"/>
            <a:ext cx="4071937" cy="646331"/>
          </a:xfrm>
          <a:prstGeom prst="rect">
            <a:avLst/>
          </a:prstGeom>
          <a:noFill/>
          <a:ln w="9525">
            <a:noFill/>
            <a:miter lim="800000"/>
            <a:headEnd/>
            <a:tailEnd/>
          </a:ln>
        </p:spPr>
        <p:txBody>
          <a:bodyPr>
            <a:spAutoFit/>
          </a:bodyPr>
          <a:lstStyle/>
          <a:p>
            <a:pPr algn="ctr"/>
            <a:r>
              <a:rPr lang="es-EC" sz="3600" b="1" dirty="0">
                <a:solidFill>
                  <a:schemeClr val="bg1"/>
                </a:solidFill>
              </a:rPr>
              <a:t>Fase 0</a:t>
            </a:r>
          </a:p>
        </p:txBody>
      </p:sp>
      <p:graphicFrame>
        <p:nvGraphicFramePr>
          <p:cNvPr id="6" name="5 Diagrama"/>
          <p:cNvGraphicFramePr/>
          <p:nvPr/>
        </p:nvGraphicFramePr>
        <p:xfrm>
          <a:off x="2478068" y="1555735"/>
          <a:ext cx="7500989" cy="4643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zoom/>
    <p:sndAc>
      <p:stSnd>
        <p:snd r:embed="rId2" name="wind.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presentaciones final CPCCS.jpg"/>
          <p:cNvPicPr>
            <a:picLocks noChangeAspect="1"/>
          </p:cNvPicPr>
          <p:nvPr/>
        </p:nvPicPr>
        <p:blipFill>
          <a:blip r:embed="rId3"/>
          <a:srcRect/>
          <a:stretch>
            <a:fillRect/>
          </a:stretch>
        </p:blipFill>
        <p:spPr bwMode="auto">
          <a:xfrm>
            <a:off x="0" y="0"/>
            <a:ext cx="10377488" cy="7251700"/>
          </a:xfrm>
          <a:prstGeom prst="rect">
            <a:avLst/>
          </a:prstGeom>
          <a:noFill/>
          <a:ln w="9525">
            <a:noFill/>
            <a:miter lim="800000"/>
            <a:headEnd/>
            <a:tailEnd/>
          </a:ln>
        </p:spPr>
      </p:pic>
      <p:sp>
        <p:nvSpPr>
          <p:cNvPr id="4099" name="2 CuadroTexto"/>
          <p:cNvSpPr txBox="1">
            <a:spLocks noChangeArrowheads="1"/>
          </p:cNvSpPr>
          <p:nvPr/>
        </p:nvSpPr>
        <p:spPr bwMode="auto">
          <a:xfrm>
            <a:off x="2192338" y="627041"/>
            <a:ext cx="4000500" cy="646331"/>
          </a:xfrm>
          <a:prstGeom prst="rect">
            <a:avLst/>
          </a:prstGeom>
          <a:noFill/>
          <a:ln w="9525">
            <a:noFill/>
            <a:miter lim="800000"/>
            <a:headEnd/>
            <a:tailEnd/>
          </a:ln>
        </p:spPr>
        <p:txBody>
          <a:bodyPr>
            <a:spAutoFit/>
          </a:bodyPr>
          <a:lstStyle/>
          <a:p>
            <a:pPr algn="ctr"/>
            <a:r>
              <a:rPr lang="es-EC" sz="3600" b="1" dirty="0">
                <a:solidFill>
                  <a:schemeClr val="bg1"/>
                </a:solidFill>
              </a:rPr>
              <a:t>Fase 1</a:t>
            </a:r>
          </a:p>
        </p:txBody>
      </p:sp>
      <p:graphicFrame>
        <p:nvGraphicFramePr>
          <p:cNvPr id="6" name="5 Diagrama"/>
          <p:cNvGraphicFramePr/>
          <p:nvPr/>
        </p:nvGraphicFramePr>
        <p:xfrm>
          <a:off x="1263623" y="1855664"/>
          <a:ext cx="8358246" cy="44864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zoom/>
    <p:sndAc>
      <p:stSnd>
        <p:snd r:embed="rId2" name="wind.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presentaciones CPCCS2.jpg"/>
          <p:cNvPicPr>
            <a:picLocks noChangeAspect="1"/>
          </p:cNvPicPr>
          <p:nvPr/>
        </p:nvPicPr>
        <p:blipFill>
          <a:blip r:embed="rId4"/>
          <a:srcRect/>
          <a:stretch>
            <a:fillRect/>
          </a:stretch>
        </p:blipFill>
        <p:spPr bwMode="auto">
          <a:xfrm>
            <a:off x="22225" y="3175"/>
            <a:ext cx="10377488" cy="7251700"/>
          </a:xfrm>
          <a:prstGeom prst="rect">
            <a:avLst/>
          </a:prstGeom>
          <a:noFill/>
          <a:ln w="9525">
            <a:noFill/>
            <a:miter lim="800000"/>
            <a:headEnd/>
            <a:tailEnd/>
          </a:ln>
        </p:spPr>
      </p:pic>
      <p:sp>
        <p:nvSpPr>
          <p:cNvPr id="4" name="3 Marcador de número de diapositiva"/>
          <p:cNvSpPr>
            <a:spLocks noGrp="1"/>
          </p:cNvSpPr>
          <p:nvPr>
            <p:ph type="sldNum" sz="quarter" idx="12"/>
          </p:nvPr>
        </p:nvSpPr>
        <p:spPr>
          <a:xfrm>
            <a:off x="3548063" y="6724654"/>
            <a:ext cx="3289300" cy="385763"/>
          </a:xfrm>
        </p:spPr>
        <p:txBody>
          <a:bodyPr rtlCol="0"/>
          <a:lstStyle/>
          <a:p>
            <a:pPr algn="ctr" defTabSz="1007543" fontAlgn="auto">
              <a:spcBef>
                <a:spcPts val="0"/>
              </a:spcBef>
              <a:spcAft>
                <a:spcPts val="0"/>
              </a:spcAft>
              <a:defRPr/>
            </a:pPr>
            <a:fld id="{1DF01117-180D-44B4-9F22-97D68F0B4FD0}" type="slidenum">
              <a:rPr lang="es-EC">
                <a:solidFill>
                  <a:schemeClr val="tx1">
                    <a:tint val="75000"/>
                  </a:schemeClr>
                </a:solidFill>
                <a:latin typeface="+mn-lt"/>
                <a:cs typeface="+mn-cs"/>
              </a:rPr>
              <a:pPr algn="ctr" defTabSz="1007543" fontAlgn="auto">
                <a:spcBef>
                  <a:spcPts val="0"/>
                </a:spcBef>
                <a:spcAft>
                  <a:spcPts val="0"/>
                </a:spcAft>
                <a:defRPr/>
              </a:pPr>
              <a:t>7</a:t>
            </a:fld>
            <a:endParaRPr lang="es-EC" dirty="0">
              <a:solidFill>
                <a:schemeClr val="tx1">
                  <a:tint val="75000"/>
                </a:schemeClr>
              </a:solidFill>
              <a:latin typeface="+mn-lt"/>
              <a:cs typeface="+mn-cs"/>
            </a:endParaRPr>
          </a:p>
        </p:txBody>
      </p:sp>
      <p:sp>
        <p:nvSpPr>
          <p:cNvPr id="8196" name="CuadroTexto 1"/>
          <p:cNvSpPr txBox="1">
            <a:spLocks noChangeArrowheads="1"/>
          </p:cNvSpPr>
          <p:nvPr/>
        </p:nvSpPr>
        <p:spPr bwMode="auto">
          <a:xfrm>
            <a:off x="-1350963" y="4408492"/>
            <a:ext cx="203200" cy="425450"/>
          </a:xfrm>
          <a:prstGeom prst="rect">
            <a:avLst/>
          </a:prstGeom>
          <a:noFill/>
          <a:ln w="9525">
            <a:noFill/>
            <a:miter lim="800000"/>
            <a:headEnd/>
            <a:tailEnd/>
          </a:ln>
        </p:spPr>
        <p:txBody>
          <a:bodyPr wrap="none" lIns="100755" tIns="50378" rIns="100755" bIns="50378">
            <a:spAutoFit/>
          </a:bodyPr>
          <a:lstStyle/>
          <a:p>
            <a:endParaRPr lang="es-ES">
              <a:ea typeface="ＭＳ Ｐゴシック" pitchFamily="34" charset="-128"/>
            </a:endParaRPr>
          </a:p>
        </p:txBody>
      </p:sp>
      <p:graphicFrame>
        <p:nvGraphicFramePr>
          <p:cNvPr id="7" name="6 Diagrama"/>
          <p:cNvGraphicFramePr/>
          <p:nvPr/>
        </p:nvGraphicFramePr>
        <p:xfrm>
          <a:off x="263491" y="1412859"/>
          <a:ext cx="9858444" cy="55721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198" name="7 Título"/>
          <p:cNvSpPr>
            <a:spLocks noGrp="1"/>
          </p:cNvSpPr>
          <p:nvPr>
            <p:ph type="title"/>
          </p:nvPr>
        </p:nvSpPr>
        <p:spPr>
          <a:xfrm>
            <a:off x="1763688" y="555603"/>
            <a:ext cx="5245105" cy="730275"/>
          </a:xfrm>
        </p:spPr>
        <p:txBody>
          <a:bodyPr/>
          <a:lstStyle/>
          <a:p>
            <a:r>
              <a:rPr lang="es-EC" sz="3600" b="1" dirty="0" smtClean="0">
                <a:solidFill>
                  <a:schemeClr val="bg1"/>
                </a:solidFill>
              </a:rPr>
              <a:t>Fase 2</a:t>
            </a:r>
          </a:p>
        </p:txBody>
      </p:sp>
    </p:spTree>
  </p:cSld>
  <p:clrMapOvr>
    <a:masterClrMapping/>
  </p:clrMapOvr>
  <p:transition spd="slow">
    <p:zoom/>
    <p:sndAc>
      <p:stSnd>
        <p:snd r:embed="rId3" name="wind.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presentaciones CPCCS2.jpg"/>
          <p:cNvPicPr>
            <a:picLocks noChangeAspect="1"/>
          </p:cNvPicPr>
          <p:nvPr/>
        </p:nvPicPr>
        <p:blipFill>
          <a:blip r:embed="rId4"/>
          <a:srcRect/>
          <a:stretch>
            <a:fillRect/>
          </a:stretch>
        </p:blipFill>
        <p:spPr bwMode="auto">
          <a:xfrm>
            <a:off x="7938" y="0"/>
            <a:ext cx="10377487" cy="7521575"/>
          </a:xfrm>
          <a:prstGeom prst="rect">
            <a:avLst/>
          </a:prstGeom>
          <a:noFill/>
          <a:ln w="9525">
            <a:noFill/>
            <a:miter lim="800000"/>
            <a:headEnd/>
            <a:tailEnd/>
          </a:ln>
        </p:spPr>
      </p:pic>
      <p:sp>
        <p:nvSpPr>
          <p:cNvPr id="4" name="3 Marcador de número de diapositiva"/>
          <p:cNvSpPr>
            <a:spLocks noGrp="1"/>
          </p:cNvSpPr>
          <p:nvPr>
            <p:ph type="sldNum" sz="quarter" idx="12"/>
          </p:nvPr>
        </p:nvSpPr>
        <p:spPr>
          <a:xfrm>
            <a:off x="3548063" y="6724654"/>
            <a:ext cx="3289300" cy="385763"/>
          </a:xfrm>
        </p:spPr>
        <p:txBody>
          <a:bodyPr rtlCol="0"/>
          <a:lstStyle/>
          <a:p>
            <a:pPr algn="ctr" defTabSz="1007543" fontAlgn="auto">
              <a:spcBef>
                <a:spcPts val="0"/>
              </a:spcBef>
              <a:spcAft>
                <a:spcPts val="0"/>
              </a:spcAft>
              <a:defRPr/>
            </a:pPr>
            <a:fld id="{3F19619D-86BB-4458-9D02-FA1EB0039326}" type="slidenum">
              <a:rPr lang="es-EC">
                <a:solidFill>
                  <a:schemeClr val="tx1">
                    <a:tint val="75000"/>
                  </a:schemeClr>
                </a:solidFill>
                <a:latin typeface="+mn-lt"/>
                <a:cs typeface="+mn-cs"/>
              </a:rPr>
              <a:pPr algn="ctr" defTabSz="1007543" fontAlgn="auto">
                <a:spcBef>
                  <a:spcPts val="0"/>
                </a:spcBef>
                <a:spcAft>
                  <a:spcPts val="0"/>
                </a:spcAft>
                <a:defRPr/>
              </a:pPr>
              <a:t>8</a:t>
            </a:fld>
            <a:endParaRPr lang="es-EC" dirty="0">
              <a:solidFill>
                <a:schemeClr val="tx1">
                  <a:tint val="75000"/>
                </a:schemeClr>
              </a:solidFill>
              <a:latin typeface="+mn-lt"/>
              <a:cs typeface="+mn-cs"/>
            </a:endParaRPr>
          </a:p>
        </p:txBody>
      </p:sp>
      <p:sp>
        <p:nvSpPr>
          <p:cNvPr id="9220" name="CuadroTexto 1"/>
          <p:cNvSpPr txBox="1">
            <a:spLocks noChangeArrowheads="1"/>
          </p:cNvSpPr>
          <p:nvPr/>
        </p:nvSpPr>
        <p:spPr bwMode="auto">
          <a:xfrm>
            <a:off x="-1350963" y="4408492"/>
            <a:ext cx="203200" cy="425450"/>
          </a:xfrm>
          <a:prstGeom prst="rect">
            <a:avLst/>
          </a:prstGeom>
          <a:noFill/>
          <a:ln w="9525">
            <a:noFill/>
            <a:miter lim="800000"/>
            <a:headEnd/>
            <a:tailEnd/>
          </a:ln>
        </p:spPr>
        <p:txBody>
          <a:bodyPr wrap="none" lIns="100755" tIns="50378" rIns="100755" bIns="50378">
            <a:spAutoFit/>
          </a:bodyPr>
          <a:lstStyle/>
          <a:p>
            <a:endParaRPr lang="es-ES">
              <a:ea typeface="ＭＳ Ｐゴシック" pitchFamily="34" charset="-128"/>
            </a:endParaRPr>
          </a:p>
        </p:txBody>
      </p:sp>
      <p:graphicFrame>
        <p:nvGraphicFramePr>
          <p:cNvPr id="7" name="6 Diagrama"/>
          <p:cNvGraphicFramePr/>
          <p:nvPr/>
        </p:nvGraphicFramePr>
        <p:xfrm>
          <a:off x="477805" y="1627173"/>
          <a:ext cx="9572691" cy="562770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9222" name="7 Título"/>
          <p:cNvSpPr>
            <a:spLocks noGrp="1"/>
          </p:cNvSpPr>
          <p:nvPr>
            <p:ph type="title"/>
          </p:nvPr>
        </p:nvSpPr>
        <p:spPr>
          <a:xfrm>
            <a:off x="1662119" y="841355"/>
            <a:ext cx="5459419" cy="642957"/>
          </a:xfrm>
        </p:spPr>
        <p:txBody>
          <a:bodyPr/>
          <a:lstStyle/>
          <a:p>
            <a:r>
              <a:rPr lang="es-EC" b="1" dirty="0" smtClean="0">
                <a:solidFill>
                  <a:schemeClr val="bg1"/>
                </a:solidFill>
              </a:rPr>
              <a:t>Fase 3</a:t>
            </a:r>
          </a:p>
        </p:txBody>
      </p:sp>
    </p:spTree>
  </p:cSld>
  <p:clrMapOvr>
    <a:masterClrMapping/>
  </p:clrMapOvr>
  <p:transition spd="slow">
    <p:zoom/>
    <p:sndAc>
      <p:stSnd>
        <p:snd r:embed="rId3" name="wind.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presentaciones CPCCS2.jpg"/>
          <p:cNvPicPr>
            <a:picLocks noChangeAspect="1"/>
          </p:cNvPicPr>
          <p:nvPr/>
        </p:nvPicPr>
        <p:blipFill>
          <a:blip r:embed="rId4"/>
          <a:srcRect/>
          <a:stretch>
            <a:fillRect/>
          </a:stretch>
        </p:blipFill>
        <p:spPr bwMode="auto">
          <a:xfrm>
            <a:off x="21595" y="3047"/>
            <a:ext cx="10377712" cy="7251829"/>
          </a:xfrm>
          <a:prstGeom prst="rect">
            <a:avLst/>
          </a:prstGeom>
          <a:noFill/>
          <a:ln w="9525">
            <a:noFill/>
            <a:miter lim="800000"/>
            <a:headEnd/>
            <a:tailEnd/>
          </a:ln>
        </p:spPr>
      </p:pic>
      <p:sp>
        <p:nvSpPr>
          <p:cNvPr id="4" name="3 Marcador de número de diapositiva"/>
          <p:cNvSpPr>
            <a:spLocks noGrp="1"/>
          </p:cNvSpPr>
          <p:nvPr>
            <p:ph type="sldNum" sz="quarter" idx="12"/>
          </p:nvPr>
        </p:nvSpPr>
        <p:spPr>
          <a:xfrm>
            <a:off x="3547673" y="6724922"/>
            <a:ext cx="3290081" cy="385282"/>
          </a:xfrm>
        </p:spPr>
        <p:txBody>
          <a:bodyPr/>
          <a:lstStyle/>
          <a:p>
            <a:pPr algn="ctr">
              <a:defRPr/>
            </a:pPr>
            <a:fld id="{3F0E8C2D-BBC8-492D-B3EF-D2642C2F726C}" type="slidenum">
              <a:rPr lang="es-EC"/>
              <a:pPr algn="ctr">
                <a:defRPr/>
              </a:pPr>
              <a:t>9</a:t>
            </a:fld>
            <a:endParaRPr lang="es-EC"/>
          </a:p>
        </p:txBody>
      </p:sp>
      <p:sp>
        <p:nvSpPr>
          <p:cNvPr id="13316" name="CuadroTexto 1"/>
          <p:cNvSpPr txBox="1">
            <a:spLocks noChangeArrowheads="1"/>
          </p:cNvSpPr>
          <p:nvPr/>
        </p:nvSpPr>
        <p:spPr bwMode="auto">
          <a:xfrm>
            <a:off x="-1351199" y="4408663"/>
            <a:ext cx="203619" cy="424944"/>
          </a:xfrm>
          <a:prstGeom prst="rect">
            <a:avLst/>
          </a:prstGeom>
          <a:noFill/>
          <a:ln w="9525">
            <a:noFill/>
            <a:miter lim="800000"/>
            <a:headEnd/>
            <a:tailEnd/>
          </a:ln>
        </p:spPr>
        <p:txBody>
          <a:bodyPr wrap="none" lIns="100787" tIns="50394" rIns="100787" bIns="50394">
            <a:spAutoFit/>
          </a:bodyPr>
          <a:lstStyle/>
          <a:p>
            <a:endParaRPr lang="es-ES">
              <a:ea typeface="ＭＳ Ｐゴシック" pitchFamily="34" charset="-128"/>
            </a:endParaRPr>
          </a:p>
        </p:txBody>
      </p:sp>
      <p:sp>
        <p:nvSpPr>
          <p:cNvPr id="13317" name="6 Título"/>
          <p:cNvSpPr>
            <a:spLocks noGrp="1"/>
          </p:cNvSpPr>
          <p:nvPr>
            <p:ph type="title"/>
          </p:nvPr>
        </p:nvSpPr>
        <p:spPr>
          <a:xfrm>
            <a:off x="1790804" y="362441"/>
            <a:ext cx="4929722" cy="1209146"/>
          </a:xfrm>
        </p:spPr>
        <p:txBody>
          <a:bodyPr/>
          <a:lstStyle/>
          <a:p>
            <a:pPr eaLnBrk="1" hangingPunct="1"/>
            <a:r>
              <a:rPr lang="es-EC" sz="2300" b="1" dirty="0" smtClean="0">
                <a:solidFill>
                  <a:schemeClr val="bg1"/>
                </a:solidFill>
                <a:latin typeface="Arial" charset="0"/>
                <a:cs typeface="Arial" charset="0"/>
              </a:rPr>
              <a:t>Estructura general de los formularios: instituciones</a:t>
            </a:r>
          </a:p>
        </p:txBody>
      </p:sp>
      <p:sp>
        <p:nvSpPr>
          <p:cNvPr id="6" name="5 CuadroTexto"/>
          <p:cNvSpPr txBox="1"/>
          <p:nvPr/>
        </p:nvSpPr>
        <p:spPr>
          <a:xfrm>
            <a:off x="2208019" y="1571571"/>
            <a:ext cx="6247032" cy="5213713"/>
          </a:xfrm>
          <a:prstGeom prst="rect">
            <a:avLst/>
          </a:prstGeom>
          <a:effectLst>
            <a:glow rad="139700">
              <a:schemeClr val="accent2">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lIns="88372" tIns="44185" rIns="88372" bIns="44185">
            <a:spAutoFit/>
          </a:bodyPr>
          <a:lstStyle/>
          <a:p>
            <a:pPr marL="331394" indent="-331394">
              <a:buFont typeface="+mj-lt"/>
              <a:buAutoNum type="arabicPeriod"/>
              <a:defRPr/>
            </a:pPr>
            <a:r>
              <a:rPr lang="es-EC" sz="1700" dirty="0">
                <a:solidFill>
                  <a:schemeClr val="tx2">
                    <a:lumMod val="75000"/>
                  </a:schemeClr>
                </a:solidFill>
              </a:rPr>
              <a:t>DATOS GENERALES</a:t>
            </a:r>
          </a:p>
          <a:p>
            <a:pPr marL="331394" indent="-331394">
              <a:buFont typeface="+mj-lt"/>
              <a:buAutoNum type="arabicPeriod"/>
              <a:defRPr/>
            </a:pPr>
            <a:r>
              <a:rPr lang="es-EC" sz="1700" b="1" dirty="0">
                <a:solidFill>
                  <a:schemeClr val="tx2">
                    <a:lumMod val="75000"/>
                  </a:schemeClr>
                </a:solidFill>
              </a:rPr>
              <a:t>CUMPLIMIENTO DE FUNCIONES ESPECIFICAS</a:t>
            </a:r>
          </a:p>
          <a:p>
            <a:pPr marL="331394" indent="-331394">
              <a:buFont typeface="+mj-lt"/>
              <a:buAutoNum type="arabicPeriod"/>
              <a:defRPr/>
            </a:pPr>
            <a:r>
              <a:rPr lang="es-EC" sz="1700" b="1" dirty="0">
                <a:solidFill>
                  <a:schemeClr val="tx2">
                    <a:lumMod val="75000"/>
                  </a:schemeClr>
                </a:solidFill>
              </a:rPr>
              <a:t>CUMPLIMIENTO DE  FUNCIONES, ATRIBUCIONES Y COMPETENCIAS LEGALES</a:t>
            </a:r>
          </a:p>
          <a:p>
            <a:pPr marL="834620" lvl="1" indent="-331394">
              <a:buFont typeface="+mj-lt"/>
              <a:buAutoNum type="arabicPeriod"/>
              <a:defRPr/>
            </a:pPr>
            <a:r>
              <a:rPr lang="es-EC" sz="1700" dirty="0">
                <a:solidFill>
                  <a:schemeClr val="tx2">
                    <a:lumMod val="75000"/>
                  </a:schemeClr>
                </a:solidFill>
              </a:rPr>
              <a:t>IMPLEMENTACION DE POLITICAS PUBLICAS DE LA IGUALDAD</a:t>
            </a:r>
          </a:p>
          <a:p>
            <a:pPr marL="834620" lvl="1" indent="-331394">
              <a:buFont typeface="+mj-lt"/>
              <a:buAutoNum type="arabicPeriod"/>
              <a:defRPr/>
            </a:pPr>
            <a:r>
              <a:rPr lang="es-EC" sz="1700" dirty="0">
                <a:solidFill>
                  <a:schemeClr val="tx2">
                    <a:lumMod val="75000"/>
                  </a:schemeClr>
                </a:solidFill>
              </a:rPr>
              <a:t>MECANISMOS DE PARTICIPACION CIUDADANA</a:t>
            </a:r>
          </a:p>
          <a:p>
            <a:pPr marL="834620" lvl="1" indent="-331394">
              <a:buFont typeface="+mj-lt"/>
              <a:buAutoNum type="arabicPeriod"/>
              <a:defRPr/>
            </a:pPr>
            <a:r>
              <a:rPr lang="es-EC" sz="1700" dirty="0">
                <a:solidFill>
                  <a:schemeClr val="tx2">
                    <a:lumMod val="75000"/>
                  </a:schemeClr>
                </a:solidFill>
              </a:rPr>
              <a:t>PROCESO DE RENDICIÓN DE CUENTAS</a:t>
            </a:r>
          </a:p>
          <a:p>
            <a:pPr marL="834620" lvl="1" indent="-331394">
              <a:buFont typeface="+mj-lt"/>
              <a:buAutoNum type="arabicPeriod"/>
              <a:defRPr/>
            </a:pPr>
            <a:r>
              <a:rPr lang="es-EC" sz="1700" dirty="0">
                <a:solidFill>
                  <a:schemeClr val="tx2">
                    <a:lumMod val="75000"/>
                  </a:schemeClr>
                </a:solidFill>
              </a:rPr>
              <a:t> MECANISMOS UTILIZADOS PARA DIFUSION Y ACCESO A LA INFORMACIÓN</a:t>
            </a:r>
          </a:p>
          <a:p>
            <a:pPr marL="331394" indent="-331394">
              <a:buFont typeface="+mj-lt"/>
              <a:buAutoNum type="arabicPeriod"/>
              <a:defRPr/>
            </a:pPr>
            <a:r>
              <a:rPr lang="es-EC" sz="1700" dirty="0">
                <a:solidFill>
                  <a:schemeClr val="tx2">
                    <a:lumMod val="75000"/>
                  </a:schemeClr>
                </a:solidFill>
              </a:rPr>
              <a:t>PLANIFICACIÓN: Articulación de Políticas Públicas para el cumplimiento del Plan del Buen Vivir</a:t>
            </a:r>
          </a:p>
          <a:p>
            <a:pPr marL="331394" indent="-331394">
              <a:buFont typeface="+mj-lt"/>
              <a:buAutoNum type="arabicPeriod"/>
              <a:defRPr/>
            </a:pPr>
            <a:r>
              <a:rPr lang="es-EC" sz="1700" dirty="0">
                <a:solidFill>
                  <a:schemeClr val="tx2">
                    <a:lumMod val="75000"/>
                  </a:schemeClr>
                </a:solidFill>
              </a:rPr>
              <a:t>NIVEL DE CUMPLIMIENTO: Ejecución Programática</a:t>
            </a:r>
          </a:p>
          <a:p>
            <a:pPr marL="331394" indent="-331394">
              <a:buFont typeface="+mj-lt"/>
              <a:buAutoNum type="arabicPeriod"/>
              <a:defRPr/>
            </a:pPr>
            <a:r>
              <a:rPr lang="es-EC" sz="1700" dirty="0">
                <a:solidFill>
                  <a:schemeClr val="tx2">
                    <a:lumMod val="75000"/>
                  </a:schemeClr>
                </a:solidFill>
              </a:rPr>
              <a:t>NIVEL DE CUMPLIMIENTO: Ejecución Presupuestaria</a:t>
            </a:r>
          </a:p>
          <a:p>
            <a:pPr marL="331394" indent="-331394">
              <a:buFont typeface="+mj-lt"/>
              <a:buAutoNum type="arabicPeriod"/>
              <a:defRPr/>
            </a:pPr>
            <a:r>
              <a:rPr lang="es-EC" sz="1700" dirty="0">
                <a:solidFill>
                  <a:schemeClr val="tx2">
                    <a:lumMod val="75000"/>
                  </a:schemeClr>
                </a:solidFill>
              </a:rPr>
              <a:t>DETALLE DE PROCESOS DE CONTRATACION Y COMPRAS PUBLICAS</a:t>
            </a:r>
          </a:p>
          <a:p>
            <a:pPr marL="331394" indent="-331394">
              <a:buFont typeface="+mj-lt"/>
              <a:buAutoNum type="arabicPeriod"/>
              <a:defRPr/>
            </a:pPr>
            <a:r>
              <a:rPr lang="es-EC" sz="1700" dirty="0">
                <a:solidFill>
                  <a:schemeClr val="tx2">
                    <a:lumMod val="75000"/>
                  </a:schemeClr>
                </a:solidFill>
              </a:rPr>
              <a:t>INCORPORACION DE RECOMENDACIONES Y DICTAMENES: FTCS – PROCURADURIA DEL ESTADO</a:t>
            </a:r>
          </a:p>
          <a:p>
            <a:pPr>
              <a:defRPr/>
            </a:pPr>
            <a:endParaRPr lang="es-EC" dirty="0"/>
          </a:p>
          <a:p>
            <a:pPr>
              <a:defRPr/>
            </a:pPr>
            <a:endParaRPr lang="es-EC" dirty="0"/>
          </a:p>
        </p:txBody>
      </p:sp>
    </p:spTree>
  </p:cSld>
  <p:clrMapOvr>
    <a:masterClrMapping/>
  </p:clrMapOvr>
  <p:transition spd="slow">
    <p:zoom/>
    <p:sndAc>
      <p:stSnd>
        <p:snd r:embed="rId3" name="wind.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5224</TotalTime>
  <Words>702</Words>
  <Application>Microsoft Office PowerPoint</Application>
  <PresentationFormat>Personalizado</PresentationFormat>
  <Paragraphs>92</Paragraphs>
  <Slides>11</Slides>
  <Notes>4</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Presentación de PowerPoint</vt:lpstr>
      <vt:lpstr> Punto de Partida</vt:lpstr>
      <vt:lpstr>Presentación de PowerPoint</vt:lpstr>
      <vt:lpstr>¿Cuándo rendir cuentas?</vt:lpstr>
      <vt:lpstr>Presentación de PowerPoint</vt:lpstr>
      <vt:lpstr>Presentación de PowerPoint</vt:lpstr>
      <vt:lpstr>Fase 2</vt:lpstr>
      <vt:lpstr>Fase 3</vt:lpstr>
      <vt:lpstr>Estructura general de los formularios: instituciones</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PARTICIPACIÓN CIUDADANA Y CONTROL SOCIAL</dc:title>
  <dc:creator>mberrazueta</dc:creator>
  <cp:lastModifiedBy>mdavila</cp:lastModifiedBy>
  <cp:revision>362</cp:revision>
  <dcterms:created xsi:type="dcterms:W3CDTF">2010-07-13T15:53:46Z</dcterms:created>
  <dcterms:modified xsi:type="dcterms:W3CDTF">2018-02-02T20:05:00Z</dcterms:modified>
</cp:coreProperties>
</file>